
<file path=[Content_Types].xml><?xml version="1.0" encoding="utf-8"?>
<Types xmlns="http://schemas.openxmlformats.org/package/2006/content-types">
  <Default Extension="jpeg" ContentType="image/jpeg"/>
  <Default Extension="png" ContentType="image/png"/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1.xml" ContentType="application/vnd.openxmlformats-officedocument.theme+xml"/>
</Types>
</file>

<file path=_rels/.rels><?xml version="1.0" encoding="UTF-8" standalone="yes"?>
<Relationships xmlns="http://schemas.openxmlformats.org/package/2006/relationships">
    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12192000" cy="6858000"/>
  <p:notesSz cx="6858000" cy="9144000"/>
  <p:embeddedFontLst>
    <p:embeddedFont>
      <p:font typeface="Poppins"/>
      <p:regular r:id="rId30"/>
    </p:embeddedFont>
    <p:embeddedFont>
      <p:font typeface="Fira Sans Black"/>
      <p:regular r:id="rId31"/>
    </p:embeddedFont>
    <p:embeddedFont>
      <p:font typeface="poppins-bold"/>
      <p:regular r:id="rId32"/>
    </p:embeddedFont>
  </p:embeddedFontLst>
</p:presentation>
</file>

<file path=ppt/_rels/presentation.xml.rels><?xml version="1.0" encoding="UTF-8" standalone="yes"?>
<Relationships xmlns="http://schemas.openxmlformats.org/package/2006/relationships">
<Relationship Id="rId1" Type="http://schemas.openxmlformats.org/officeDocument/2006/relationships/theme" Target="theme/theme1.xml"/>
<Relationship Id="rId2" Type="http://schemas.openxmlformats.org/officeDocument/2006/relationships/slideMaster" Target="slideMasters/slideMaster1.xml"/>
<Relationship Id="rId3" Type="http://schemas.openxmlformats.org/officeDocument/2006/relationships/slide" Target="slides/slide1.xml"/>
<Relationship Id="rId4" Type="http://schemas.openxmlformats.org/officeDocument/2006/relationships/slide" Target="slides/slide2.xml"/>
<Relationship Id="rId5" Type="http://schemas.openxmlformats.org/officeDocument/2006/relationships/slide" Target="slides/slide3.xml"/>
<Relationship Id="rId6" Type="http://schemas.openxmlformats.org/officeDocument/2006/relationships/slide" Target="slides/slide4.xml"/>
<Relationship Id="rId7" Type="http://schemas.openxmlformats.org/officeDocument/2006/relationships/slide" Target="slides/slide5.xml"/>
<Relationship Id="rId8" Type="http://schemas.openxmlformats.org/officeDocument/2006/relationships/slide" Target="slides/slide6.xml"/>
<Relationship Id="rId9" Type="http://schemas.openxmlformats.org/officeDocument/2006/relationships/slide" Target="slides/slide7.xml"/>
<Relationship Id="rId10" Type="http://schemas.openxmlformats.org/officeDocument/2006/relationships/slide" Target="slides/slide8.xml"/>
<Relationship Id="rId11" Type="http://schemas.openxmlformats.org/officeDocument/2006/relationships/slide" Target="slides/slide9.xml"/>
<Relationship Id="rId12" Type="http://schemas.openxmlformats.org/officeDocument/2006/relationships/slide" Target="slides/slide10.xml"/>
<Relationship Id="rId13" Type="http://schemas.openxmlformats.org/officeDocument/2006/relationships/slide" Target="slides/slide11.xml"/>
<Relationship Id="rId14" Type="http://schemas.openxmlformats.org/officeDocument/2006/relationships/slide" Target="slides/slide12.xml"/>
<Relationship Id="rId15" Type="http://schemas.openxmlformats.org/officeDocument/2006/relationships/slide" Target="slides/slide13.xml"/>
<Relationship Id="rId16" Type="http://schemas.openxmlformats.org/officeDocument/2006/relationships/slide" Target="slides/slide14.xml"/>
<Relationship Id="rId17" Type="http://schemas.openxmlformats.org/officeDocument/2006/relationships/slide" Target="slides/slide15.xml"/>
<Relationship Id="rId18" Type="http://schemas.openxmlformats.org/officeDocument/2006/relationships/slide" Target="slides/slide16.xml"/>
<Relationship Id="rId19" Type="http://schemas.openxmlformats.org/officeDocument/2006/relationships/slide" Target="slides/slide17.xml"/>
<Relationship Id="rId20" Type="http://schemas.openxmlformats.org/officeDocument/2006/relationships/slide" Target="slides/slide18.xml"/>
<Relationship Id="rId21" Type="http://schemas.openxmlformats.org/officeDocument/2006/relationships/slide" Target="slides/slide19.xml"/>
<Relationship Id="rId22" Type="http://schemas.openxmlformats.org/officeDocument/2006/relationships/slide" Target="slides/slide20.xml"/>
<Relationship Id="rId23" Type="http://schemas.openxmlformats.org/officeDocument/2006/relationships/slide" Target="slides/slide21.xml"/>
<Relationship Id="rId24" Type="http://schemas.openxmlformats.org/officeDocument/2006/relationships/slide" Target="slides/slide22.xml"/>
<Relationship Id="rId25" Type="http://schemas.openxmlformats.org/officeDocument/2006/relationships/slide" Target="slides/slide23.xml"/>
<Relationship Id="rId26" Type="http://schemas.openxmlformats.org/officeDocument/2006/relationships/slide" Target="slides/slide24.xml"/>
<Relationship Id="rId27" Type="http://schemas.openxmlformats.org/officeDocument/2006/relationships/slide" Target="slides/slide25.xml"/>
<Relationship Id="rId28" Type="http://schemas.openxmlformats.org/officeDocument/2006/relationships/slide" Target="slides/slide26.xml"/>
<Relationship Id="rId29" Type="http://schemas.openxmlformats.org/officeDocument/2006/relationships/slide" Target="slides/slide27.xml"/>
<Relationship Id="rId30" Type="http://schemas.openxmlformats.org/officeDocument/2006/relationships/font" Target="fonts/font1.fntdata"/>
<Relationship Id="rId31" Type="http://schemas.openxmlformats.org/officeDocument/2006/relationships/font" Target="fonts/font2.fntdata"/>
<Relationship Id="rId32" Type="http://schemas.openxmlformats.org/officeDocument/2006/relationships/font" Target="fonts/font3.fntdata"/>
</Relationships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1.xml"/>
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7.png"/>
<Relationship Id="rId3" Type="http://schemas.openxmlformats.org/officeDocument/2006/relationships/image" Target="../media/image1.jpeg"/>
</Relationships>
</file>

<file path=ppt/slides/_rels/slide1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7.png"/>
<Relationship Id="rId3" Type="http://schemas.openxmlformats.org/officeDocument/2006/relationships/image" Target="../media/image1.jpeg"/>
</Relationships>
</file>

<file path=ppt/slides/_rels/slide1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4.png"/>
<Relationship Id="rId3" Type="http://schemas.openxmlformats.org/officeDocument/2006/relationships/image" Target="../media/image5.png"/>
</Relationships>
</file>

<file path=ppt/slides/_rels/slide1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7.png"/>
<Relationship Id="rId3" Type="http://schemas.openxmlformats.org/officeDocument/2006/relationships/image" Target="../media/image1.jpeg"/>
</Relationships>
</file>

<file path=ppt/slides/_rels/slide1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7.png"/>
<Relationship Id="rId3" Type="http://schemas.openxmlformats.org/officeDocument/2006/relationships/image" Target="../media/image1.jpeg"/>
</Relationships>
</file>

<file path=ppt/slides/_rels/slide1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8.png"/>
</Relationships>
</file>

<file path=ppt/slides/_rels/slide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7.png"/>
<Relationship Id="rId3" Type="http://schemas.openxmlformats.org/officeDocument/2006/relationships/image" Target="../media/image1.jpeg"/>
</Relationships>
</file>

<file path=ppt/slides/_rels/slide2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6.png"/>
</Relationships>
</file>

<file path=ppt/slides/_rels/slide2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7.png"/>
<Relationship Id="rId3" Type="http://schemas.openxmlformats.org/officeDocument/2006/relationships/image" Target="../media/image1.jpeg"/>
</Relationships>
</file>

<file path=ppt/slides/_rels/slide2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7.png"/>
<Relationship Id="rId3" Type="http://schemas.openxmlformats.org/officeDocument/2006/relationships/image" Target="../media/image1.jpeg"/>
</Relationships>
</file>

<file path=ppt/slides/_rels/slide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7.png"/>
<Relationship Id="rId3" Type="http://schemas.openxmlformats.org/officeDocument/2006/relationships/image" Target="../media/image1.jpeg"/>
</Relationships>
</file>

<file path=ppt/slides/_rels/slide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.jpeg"/>
<Relationship Id="rId3" Type="http://schemas.openxmlformats.org/officeDocument/2006/relationships/image" Target="../media/image3.png"/>
</Relationships>
</file>

<file path=ppt/slides/_rels/slide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7.png"/>
<Relationship Id="rId3" Type="http://schemas.openxmlformats.org/officeDocument/2006/relationships/image" Target="../media/image1.jpeg"/>
</Relationships>
</file>

<file path=ppt/slides/_rels/slide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7.png"/>
<Relationship Id="rId3" Type="http://schemas.openxmlformats.org/officeDocument/2006/relationships/image" Target="../media/image1.jpeg"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8943" t="0" r="15607" b="0"/>
          <a:stretch>
            <a:fillRect/>
          </a:stretch>
        </p:blipFill>
        <p:spPr>
          <a:xfrm rot="0" flipH="0" flipV="0">
            <a:off x="2993160" y="1"/>
            <a:ext cx="919883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0" y="1"/>
            <a:ext cx="11798300" cy="6857999"/>
          </a:xfrm>
          <a:prstGeom prst="flowChartProcess">
            <a:avLst/>
          </a:prstGeom>
          <a:gradFill>
            <a:gsLst>
              <a:gs pos="0">
                <a:schemeClr val="tx1">
                  <a:alpha val="100000"/>
                </a:schemeClr>
              </a:gs>
              <a:gs pos="26000">
                <a:schemeClr val="tx1">
                  <a:alpha val="100000"/>
                </a:schemeClr>
              </a:gs>
              <a:gs pos="59000">
                <a:schemeClr val="tx1">
                  <a:alpha val="0"/>
                </a:schemeClr>
              </a:gs>
            </a:gsLst>
            <a:lin ang="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67657" y="700451"/>
            <a:ext cx="1398931" cy="17371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34874" y="1640382"/>
            <a:ext cx="4508626" cy="81071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4800">
                <a:ln w="6350">
                  <a:noFill/>
                </a:ln>
                <a:gradFill>
                  <a:gsLst>
                    <a:gs pos="0">
                      <a:schemeClr val="accent1">
                        <a:lumMod val="20000"/>
                        <a:lumOff val="80000"/>
                        <a:alpha val="46000"/>
                      </a:schemeClr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Poppins"/>
                <a:ea typeface="Poppins"/>
                <a:cs typeface="Poppins"/>
              </a:rPr>
              <a:t> D15A INFT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734074" y="5542264"/>
            <a:ext cx="4173206" cy="3986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Here is where your presentation begins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1">
            <a:off x="660400" y="5530550"/>
            <a:ext cx="4300220" cy="422114"/>
          </a:xfrm>
          <a:prstGeom prst="roundRect">
            <a:avLst>
              <a:gd name="adj" fmla="val 50000"/>
            </a:avLst>
          </a:prstGeom>
          <a:noFill/>
          <a:ln w="12700" cap="sq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1">
            <a:off x="660400" y="6032200"/>
            <a:ext cx="4300220" cy="422114"/>
          </a:xfrm>
          <a:prstGeom prst="roundRect">
            <a:avLst>
              <a:gd name="adj" fmla="val 50000"/>
            </a:avLst>
          </a:prstGeom>
          <a:noFill/>
          <a:ln w="12700" cap="sq">
            <a:gradFill>
              <a:gsLst>
                <a:gs pos="0">
                  <a:schemeClr val="accent1">
                    <a:lumMod val="40000"/>
                    <a:lumOff val="60000"/>
                    <a:alpha val="50000"/>
                  </a:schemeClr>
                </a:gs>
                <a:gs pos="76000">
                  <a:schemeClr val="accent1">
                    <a:alpha val="0"/>
                  </a:schemeClr>
                </a:gs>
              </a:gsLst>
              <a:lin ang="16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746725" y="5682966"/>
            <a:ext cx="150395" cy="150395"/>
          </a:xfrm>
          <a:prstGeom prst="flowChartConnector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28400">
                <a:schemeClr val="accent1">
                  <a:lumMod val="40000"/>
                  <a:lumOff val="60000"/>
                </a:schemeClr>
              </a:gs>
              <a:gs pos="70644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>
            <a:outerShdw dist="0" blurRad="127000" dir="0" sx="164000" sy="164000" kx="0" ky="0" algn="ctr" rotWithShape="0">
              <a:schemeClr val="accent1">
                <a:alpha val="5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512060" y="5622516"/>
            <a:ext cx="210885" cy="210885"/>
          </a:xfrm>
          <a:prstGeom prst="flowChartConnector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3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>
            <a:outerShdw dist="0" blurRad="127000" dir="0" sx="164000" sy="164000" kx="0" ky="0" algn="ctr" rotWithShape="0">
              <a:schemeClr val="accent1">
                <a:alpha val="5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7042175" y="870857"/>
            <a:ext cx="111800" cy="111800"/>
          </a:xfrm>
          <a:prstGeom prst="flowChartConnector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3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>
            <a:outerShdw dist="0" blurRad="127000" dir="0" sx="164000" sy="164000" kx="0" ky="0" algn="ctr" rotWithShape="0">
              <a:schemeClr val="accent1">
                <a:alpha val="5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1" flipV="0">
            <a:off x="10369397" y="476185"/>
            <a:ext cx="2267100" cy="743015"/>
          </a:xfrm>
          <a:custGeom>
            <a:avLst/>
            <a:gdLst>
              <a:gd name="connsiteX0" fmla="*/ 16434 w 745948"/>
              <a:gd name="connsiteY0" fmla="*/ 211608 h 244475"/>
              <a:gd name="connsiteX1" fmla="*/ 0 w 745948"/>
              <a:gd name="connsiteY1" fmla="*/ 228041 h 244475"/>
              <a:gd name="connsiteX2" fmla="*/ 16434 w 745948"/>
              <a:gd name="connsiteY2" fmla="*/ 244475 h 244475"/>
              <a:gd name="connsiteX3" fmla="*/ 32868 w 745948"/>
              <a:gd name="connsiteY3" fmla="*/ 228041 h 244475"/>
              <a:gd name="connsiteX4" fmla="*/ 16434 w 745948"/>
              <a:gd name="connsiteY4" fmla="*/ 211608 h 244475"/>
              <a:gd name="connsiteX5" fmla="*/ 80786 w 745948"/>
              <a:gd name="connsiteY5" fmla="*/ 211608 h 244475"/>
              <a:gd name="connsiteX6" fmla="*/ 64352 w 745948"/>
              <a:gd name="connsiteY6" fmla="*/ 228041 h 244475"/>
              <a:gd name="connsiteX7" fmla="*/ 80786 w 745948"/>
              <a:gd name="connsiteY7" fmla="*/ 244475 h 244475"/>
              <a:gd name="connsiteX8" fmla="*/ 97219 w 745948"/>
              <a:gd name="connsiteY8" fmla="*/ 228041 h 244475"/>
              <a:gd name="connsiteX9" fmla="*/ 80786 w 745948"/>
              <a:gd name="connsiteY9" fmla="*/ 211608 h 244475"/>
              <a:gd name="connsiteX10" fmla="*/ 145138 w 745948"/>
              <a:gd name="connsiteY10" fmla="*/ 211608 h 244475"/>
              <a:gd name="connsiteX11" fmla="*/ 128704 w 745948"/>
              <a:gd name="connsiteY11" fmla="*/ 228041 h 244475"/>
              <a:gd name="connsiteX12" fmla="*/ 145138 w 745948"/>
              <a:gd name="connsiteY12" fmla="*/ 244475 h 244475"/>
              <a:gd name="connsiteX13" fmla="*/ 161571 w 745948"/>
              <a:gd name="connsiteY13" fmla="*/ 228041 h 244475"/>
              <a:gd name="connsiteX14" fmla="*/ 145138 w 745948"/>
              <a:gd name="connsiteY14" fmla="*/ 211608 h 244475"/>
              <a:gd name="connsiteX15" fmla="*/ 209489 w 745948"/>
              <a:gd name="connsiteY15" fmla="*/ 211608 h 244475"/>
              <a:gd name="connsiteX16" fmla="*/ 193056 w 745948"/>
              <a:gd name="connsiteY16" fmla="*/ 228041 h 244475"/>
              <a:gd name="connsiteX17" fmla="*/ 209489 w 745948"/>
              <a:gd name="connsiteY17" fmla="*/ 244475 h 244475"/>
              <a:gd name="connsiteX18" fmla="*/ 225923 w 745948"/>
              <a:gd name="connsiteY18" fmla="*/ 228041 h 244475"/>
              <a:gd name="connsiteX19" fmla="*/ 209489 w 745948"/>
              <a:gd name="connsiteY19" fmla="*/ 211608 h 244475"/>
              <a:gd name="connsiteX20" fmla="*/ 273841 w 745948"/>
              <a:gd name="connsiteY20" fmla="*/ 211608 h 244475"/>
              <a:gd name="connsiteX21" fmla="*/ 257408 w 745948"/>
              <a:gd name="connsiteY21" fmla="*/ 228041 h 244475"/>
              <a:gd name="connsiteX22" fmla="*/ 273841 w 745948"/>
              <a:gd name="connsiteY22" fmla="*/ 244475 h 244475"/>
              <a:gd name="connsiteX23" fmla="*/ 290275 w 745948"/>
              <a:gd name="connsiteY23" fmla="*/ 228041 h 244475"/>
              <a:gd name="connsiteX24" fmla="*/ 273841 w 745948"/>
              <a:gd name="connsiteY24" fmla="*/ 211608 h 244475"/>
              <a:gd name="connsiteX25" fmla="*/ 338193 w 745948"/>
              <a:gd name="connsiteY25" fmla="*/ 211608 h 244475"/>
              <a:gd name="connsiteX26" fmla="*/ 321759 w 745948"/>
              <a:gd name="connsiteY26" fmla="*/ 228041 h 244475"/>
              <a:gd name="connsiteX27" fmla="*/ 338193 w 745948"/>
              <a:gd name="connsiteY27" fmla="*/ 244475 h 244475"/>
              <a:gd name="connsiteX28" fmla="*/ 354627 w 745948"/>
              <a:gd name="connsiteY28" fmla="*/ 228041 h 244475"/>
              <a:gd name="connsiteX29" fmla="*/ 338193 w 745948"/>
              <a:gd name="connsiteY29" fmla="*/ 211608 h 244475"/>
              <a:gd name="connsiteX30" fmla="*/ 407755 w 745948"/>
              <a:gd name="connsiteY30" fmla="*/ 211608 h 244475"/>
              <a:gd name="connsiteX31" fmla="*/ 391321 w 745948"/>
              <a:gd name="connsiteY31" fmla="*/ 228041 h 244475"/>
              <a:gd name="connsiteX32" fmla="*/ 407755 w 745948"/>
              <a:gd name="connsiteY32" fmla="*/ 244475 h 244475"/>
              <a:gd name="connsiteX33" fmla="*/ 424189 w 745948"/>
              <a:gd name="connsiteY33" fmla="*/ 228041 h 244475"/>
              <a:gd name="connsiteX34" fmla="*/ 407755 w 745948"/>
              <a:gd name="connsiteY34" fmla="*/ 211608 h 244475"/>
              <a:gd name="connsiteX35" fmla="*/ 472107 w 745948"/>
              <a:gd name="connsiteY35" fmla="*/ 211608 h 244475"/>
              <a:gd name="connsiteX36" fmla="*/ 455673 w 745948"/>
              <a:gd name="connsiteY36" fmla="*/ 228041 h 244475"/>
              <a:gd name="connsiteX37" fmla="*/ 472107 w 745948"/>
              <a:gd name="connsiteY37" fmla="*/ 244475 h 244475"/>
              <a:gd name="connsiteX38" fmla="*/ 488540 w 745948"/>
              <a:gd name="connsiteY38" fmla="*/ 228041 h 244475"/>
              <a:gd name="connsiteX39" fmla="*/ 472107 w 745948"/>
              <a:gd name="connsiteY39" fmla="*/ 211608 h 244475"/>
              <a:gd name="connsiteX40" fmla="*/ 536459 w 745948"/>
              <a:gd name="connsiteY40" fmla="*/ 211608 h 244475"/>
              <a:gd name="connsiteX41" fmla="*/ 520025 w 745948"/>
              <a:gd name="connsiteY41" fmla="*/ 228041 h 244475"/>
              <a:gd name="connsiteX42" fmla="*/ 536459 w 745948"/>
              <a:gd name="connsiteY42" fmla="*/ 244475 h 244475"/>
              <a:gd name="connsiteX43" fmla="*/ 552892 w 745948"/>
              <a:gd name="connsiteY43" fmla="*/ 228041 h 244475"/>
              <a:gd name="connsiteX44" fmla="*/ 536459 w 745948"/>
              <a:gd name="connsiteY44" fmla="*/ 211608 h 244475"/>
              <a:gd name="connsiteX45" fmla="*/ 600810 w 745948"/>
              <a:gd name="connsiteY45" fmla="*/ 211608 h 244475"/>
              <a:gd name="connsiteX46" fmla="*/ 584377 w 745948"/>
              <a:gd name="connsiteY46" fmla="*/ 228041 h 244475"/>
              <a:gd name="connsiteX47" fmla="*/ 600810 w 745948"/>
              <a:gd name="connsiteY47" fmla="*/ 244475 h 244475"/>
              <a:gd name="connsiteX48" fmla="*/ 617244 w 745948"/>
              <a:gd name="connsiteY48" fmla="*/ 228041 h 244475"/>
              <a:gd name="connsiteX49" fmla="*/ 600810 w 745948"/>
              <a:gd name="connsiteY49" fmla="*/ 211608 h 244475"/>
              <a:gd name="connsiteX50" fmla="*/ 665162 w 745948"/>
              <a:gd name="connsiteY50" fmla="*/ 211608 h 244475"/>
              <a:gd name="connsiteX51" fmla="*/ 648729 w 745948"/>
              <a:gd name="connsiteY51" fmla="*/ 228041 h 244475"/>
              <a:gd name="connsiteX52" fmla="*/ 665162 w 745948"/>
              <a:gd name="connsiteY52" fmla="*/ 244475 h 244475"/>
              <a:gd name="connsiteX53" fmla="*/ 681596 w 745948"/>
              <a:gd name="connsiteY53" fmla="*/ 228041 h 244475"/>
              <a:gd name="connsiteX54" fmla="*/ 665162 w 745948"/>
              <a:gd name="connsiteY54" fmla="*/ 211608 h 244475"/>
              <a:gd name="connsiteX55" fmla="*/ 729514 w 745948"/>
              <a:gd name="connsiteY55" fmla="*/ 211608 h 244475"/>
              <a:gd name="connsiteX56" fmla="*/ 713080 w 745948"/>
              <a:gd name="connsiteY56" fmla="*/ 228041 h 244475"/>
              <a:gd name="connsiteX57" fmla="*/ 729514 w 745948"/>
              <a:gd name="connsiteY57" fmla="*/ 244475 h 244475"/>
              <a:gd name="connsiteX58" fmla="*/ 745948 w 745948"/>
              <a:gd name="connsiteY58" fmla="*/ 228041 h 244475"/>
              <a:gd name="connsiteX59" fmla="*/ 729514 w 745948"/>
              <a:gd name="connsiteY59" fmla="*/ 211608 h 244475"/>
              <a:gd name="connsiteX60" fmla="*/ 16434 w 745948"/>
              <a:gd name="connsiteY60" fmla="*/ 141072 h 244475"/>
              <a:gd name="connsiteX61" fmla="*/ 0 w 745948"/>
              <a:gd name="connsiteY61" fmla="*/ 157505 h 244475"/>
              <a:gd name="connsiteX62" fmla="*/ 16434 w 745948"/>
              <a:gd name="connsiteY62" fmla="*/ 173939 h 244475"/>
              <a:gd name="connsiteX63" fmla="*/ 32868 w 745948"/>
              <a:gd name="connsiteY63" fmla="*/ 157505 h 244475"/>
              <a:gd name="connsiteX64" fmla="*/ 16434 w 745948"/>
              <a:gd name="connsiteY64" fmla="*/ 141072 h 244475"/>
              <a:gd name="connsiteX65" fmla="*/ 80786 w 745948"/>
              <a:gd name="connsiteY65" fmla="*/ 141072 h 244475"/>
              <a:gd name="connsiteX66" fmla="*/ 64352 w 745948"/>
              <a:gd name="connsiteY66" fmla="*/ 157505 h 244475"/>
              <a:gd name="connsiteX67" fmla="*/ 80786 w 745948"/>
              <a:gd name="connsiteY67" fmla="*/ 173939 h 244475"/>
              <a:gd name="connsiteX68" fmla="*/ 97219 w 745948"/>
              <a:gd name="connsiteY68" fmla="*/ 157505 h 244475"/>
              <a:gd name="connsiteX69" fmla="*/ 80786 w 745948"/>
              <a:gd name="connsiteY69" fmla="*/ 141072 h 244475"/>
              <a:gd name="connsiteX70" fmla="*/ 145138 w 745948"/>
              <a:gd name="connsiteY70" fmla="*/ 141072 h 244475"/>
              <a:gd name="connsiteX71" fmla="*/ 128704 w 745948"/>
              <a:gd name="connsiteY71" fmla="*/ 157505 h 244475"/>
              <a:gd name="connsiteX72" fmla="*/ 145138 w 745948"/>
              <a:gd name="connsiteY72" fmla="*/ 173939 h 244475"/>
              <a:gd name="connsiteX73" fmla="*/ 161571 w 745948"/>
              <a:gd name="connsiteY73" fmla="*/ 157505 h 244475"/>
              <a:gd name="connsiteX74" fmla="*/ 145138 w 745948"/>
              <a:gd name="connsiteY74" fmla="*/ 141072 h 244475"/>
              <a:gd name="connsiteX75" fmla="*/ 209489 w 745948"/>
              <a:gd name="connsiteY75" fmla="*/ 141072 h 244475"/>
              <a:gd name="connsiteX76" fmla="*/ 193056 w 745948"/>
              <a:gd name="connsiteY76" fmla="*/ 157505 h 244475"/>
              <a:gd name="connsiteX77" fmla="*/ 209489 w 745948"/>
              <a:gd name="connsiteY77" fmla="*/ 173939 h 244475"/>
              <a:gd name="connsiteX78" fmla="*/ 225923 w 745948"/>
              <a:gd name="connsiteY78" fmla="*/ 157505 h 244475"/>
              <a:gd name="connsiteX79" fmla="*/ 209489 w 745948"/>
              <a:gd name="connsiteY79" fmla="*/ 141072 h 244475"/>
              <a:gd name="connsiteX80" fmla="*/ 273841 w 745948"/>
              <a:gd name="connsiteY80" fmla="*/ 141072 h 244475"/>
              <a:gd name="connsiteX81" fmla="*/ 257408 w 745948"/>
              <a:gd name="connsiteY81" fmla="*/ 157505 h 244475"/>
              <a:gd name="connsiteX82" fmla="*/ 273841 w 745948"/>
              <a:gd name="connsiteY82" fmla="*/ 173939 h 244475"/>
              <a:gd name="connsiteX83" fmla="*/ 290275 w 745948"/>
              <a:gd name="connsiteY83" fmla="*/ 157505 h 244475"/>
              <a:gd name="connsiteX84" fmla="*/ 273841 w 745948"/>
              <a:gd name="connsiteY84" fmla="*/ 141072 h 244475"/>
              <a:gd name="connsiteX85" fmla="*/ 338193 w 745948"/>
              <a:gd name="connsiteY85" fmla="*/ 141072 h 244475"/>
              <a:gd name="connsiteX86" fmla="*/ 321759 w 745948"/>
              <a:gd name="connsiteY86" fmla="*/ 157505 h 244475"/>
              <a:gd name="connsiteX87" fmla="*/ 338193 w 745948"/>
              <a:gd name="connsiteY87" fmla="*/ 173939 h 244475"/>
              <a:gd name="connsiteX88" fmla="*/ 354627 w 745948"/>
              <a:gd name="connsiteY88" fmla="*/ 157505 h 244475"/>
              <a:gd name="connsiteX89" fmla="*/ 338193 w 745948"/>
              <a:gd name="connsiteY89" fmla="*/ 141072 h 244475"/>
              <a:gd name="connsiteX90" fmla="*/ 407755 w 745948"/>
              <a:gd name="connsiteY90" fmla="*/ 141072 h 244475"/>
              <a:gd name="connsiteX91" fmla="*/ 391321 w 745948"/>
              <a:gd name="connsiteY91" fmla="*/ 157505 h 244475"/>
              <a:gd name="connsiteX92" fmla="*/ 407755 w 745948"/>
              <a:gd name="connsiteY92" fmla="*/ 173939 h 244475"/>
              <a:gd name="connsiteX93" fmla="*/ 424189 w 745948"/>
              <a:gd name="connsiteY93" fmla="*/ 157505 h 244475"/>
              <a:gd name="connsiteX94" fmla="*/ 407755 w 745948"/>
              <a:gd name="connsiteY94" fmla="*/ 141072 h 244475"/>
              <a:gd name="connsiteX95" fmla="*/ 472107 w 745948"/>
              <a:gd name="connsiteY95" fmla="*/ 141072 h 244475"/>
              <a:gd name="connsiteX96" fmla="*/ 455673 w 745948"/>
              <a:gd name="connsiteY96" fmla="*/ 157505 h 244475"/>
              <a:gd name="connsiteX97" fmla="*/ 472107 w 745948"/>
              <a:gd name="connsiteY97" fmla="*/ 173939 h 244475"/>
              <a:gd name="connsiteX98" fmla="*/ 488540 w 745948"/>
              <a:gd name="connsiteY98" fmla="*/ 157505 h 244475"/>
              <a:gd name="connsiteX99" fmla="*/ 472107 w 745948"/>
              <a:gd name="connsiteY99" fmla="*/ 141072 h 244475"/>
              <a:gd name="connsiteX100" fmla="*/ 536459 w 745948"/>
              <a:gd name="connsiteY100" fmla="*/ 141072 h 244475"/>
              <a:gd name="connsiteX101" fmla="*/ 520025 w 745948"/>
              <a:gd name="connsiteY101" fmla="*/ 157505 h 244475"/>
              <a:gd name="connsiteX102" fmla="*/ 536459 w 745948"/>
              <a:gd name="connsiteY102" fmla="*/ 173939 h 244475"/>
              <a:gd name="connsiteX103" fmla="*/ 552892 w 745948"/>
              <a:gd name="connsiteY103" fmla="*/ 157505 h 244475"/>
              <a:gd name="connsiteX104" fmla="*/ 536459 w 745948"/>
              <a:gd name="connsiteY104" fmla="*/ 141072 h 244475"/>
              <a:gd name="connsiteX105" fmla="*/ 600810 w 745948"/>
              <a:gd name="connsiteY105" fmla="*/ 141072 h 244475"/>
              <a:gd name="connsiteX106" fmla="*/ 584377 w 745948"/>
              <a:gd name="connsiteY106" fmla="*/ 157505 h 244475"/>
              <a:gd name="connsiteX107" fmla="*/ 600810 w 745948"/>
              <a:gd name="connsiteY107" fmla="*/ 173939 h 244475"/>
              <a:gd name="connsiteX108" fmla="*/ 617244 w 745948"/>
              <a:gd name="connsiteY108" fmla="*/ 157505 h 244475"/>
              <a:gd name="connsiteX109" fmla="*/ 600810 w 745948"/>
              <a:gd name="connsiteY109" fmla="*/ 141072 h 244475"/>
              <a:gd name="connsiteX110" fmla="*/ 665162 w 745948"/>
              <a:gd name="connsiteY110" fmla="*/ 141072 h 244475"/>
              <a:gd name="connsiteX111" fmla="*/ 648729 w 745948"/>
              <a:gd name="connsiteY111" fmla="*/ 157505 h 244475"/>
              <a:gd name="connsiteX112" fmla="*/ 665162 w 745948"/>
              <a:gd name="connsiteY112" fmla="*/ 173939 h 244475"/>
              <a:gd name="connsiteX113" fmla="*/ 681596 w 745948"/>
              <a:gd name="connsiteY113" fmla="*/ 157505 h 244475"/>
              <a:gd name="connsiteX114" fmla="*/ 665162 w 745948"/>
              <a:gd name="connsiteY114" fmla="*/ 141072 h 244475"/>
              <a:gd name="connsiteX115" fmla="*/ 729514 w 745948"/>
              <a:gd name="connsiteY115" fmla="*/ 141072 h 244475"/>
              <a:gd name="connsiteX116" fmla="*/ 713080 w 745948"/>
              <a:gd name="connsiteY116" fmla="*/ 157505 h 244475"/>
              <a:gd name="connsiteX117" fmla="*/ 729514 w 745948"/>
              <a:gd name="connsiteY117" fmla="*/ 173939 h 244475"/>
              <a:gd name="connsiteX118" fmla="*/ 745948 w 745948"/>
              <a:gd name="connsiteY118" fmla="*/ 157505 h 244475"/>
              <a:gd name="connsiteX119" fmla="*/ 729514 w 745948"/>
              <a:gd name="connsiteY119" fmla="*/ 141072 h 244475"/>
              <a:gd name="connsiteX120" fmla="*/ 16434 w 745948"/>
              <a:gd name="connsiteY120" fmla="*/ 70536 h 244475"/>
              <a:gd name="connsiteX121" fmla="*/ 0 w 745948"/>
              <a:gd name="connsiteY121" fmla="*/ 86970 h 244475"/>
              <a:gd name="connsiteX122" fmla="*/ 16434 w 745948"/>
              <a:gd name="connsiteY122" fmla="*/ 103403 h 244475"/>
              <a:gd name="connsiteX123" fmla="*/ 32868 w 745948"/>
              <a:gd name="connsiteY123" fmla="*/ 86970 h 244475"/>
              <a:gd name="connsiteX124" fmla="*/ 16434 w 745948"/>
              <a:gd name="connsiteY124" fmla="*/ 70536 h 244475"/>
              <a:gd name="connsiteX125" fmla="*/ 80786 w 745948"/>
              <a:gd name="connsiteY125" fmla="*/ 70536 h 244475"/>
              <a:gd name="connsiteX126" fmla="*/ 64352 w 745948"/>
              <a:gd name="connsiteY126" fmla="*/ 86970 h 244475"/>
              <a:gd name="connsiteX127" fmla="*/ 80786 w 745948"/>
              <a:gd name="connsiteY127" fmla="*/ 103403 h 244475"/>
              <a:gd name="connsiteX128" fmla="*/ 97219 w 745948"/>
              <a:gd name="connsiteY128" fmla="*/ 86970 h 244475"/>
              <a:gd name="connsiteX129" fmla="*/ 80786 w 745948"/>
              <a:gd name="connsiteY129" fmla="*/ 70536 h 244475"/>
              <a:gd name="connsiteX130" fmla="*/ 145138 w 745948"/>
              <a:gd name="connsiteY130" fmla="*/ 70536 h 244475"/>
              <a:gd name="connsiteX131" fmla="*/ 128704 w 745948"/>
              <a:gd name="connsiteY131" fmla="*/ 86970 h 244475"/>
              <a:gd name="connsiteX132" fmla="*/ 145138 w 745948"/>
              <a:gd name="connsiteY132" fmla="*/ 103403 h 244475"/>
              <a:gd name="connsiteX133" fmla="*/ 161571 w 745948"/>
              <a:gd name="connsiteY133" fmla="*/ 86970 h 244475"/>
              <a:gd name="connsiteX134" fmla="*/ 145138 w 745948"/>
              <a:gd name="connsiteY134" fmla="*/ 70536 h 244475"/>
              <a:gd name="connsiteX135" fmla="*/ 209489 w 745948"/>
              <a:gd name="connsiteY135" fmla="*/ 70536 h 244475"/>
              <a:gd name="connsiteX136" fmla="*/ 193056 w 745948"/>
              <a:gd name="connsiteY136" fmla="*/ 86970 h 244475"/>
              <a:gd name="connsiteX137" fmla="*/ 209489 w 745948"/>
              <a:gd name="connsiteY137" fmla="*/ 103403 h 244475"/>
              <a:gd name="connsiteX138" fmla="*/ 225923 w 745948"/>
              <a:gd name="connsiteY138" fmla="*/ 86970 h 244475"/>
              <a:gd name="connsiteX139" fmla="*/ 209489 w 745948"/>
              <a:gd name="connsiteY139" fmla="*/ 70536 h 244475"/>
              <a:gd name="connsiteX140" fmla="*/ 273841 w 745948"/>
              <a:gd name="connsiteY140" fmla="*/ 70536 h 244475"/>
              <a:gd name="connsiteX141" fmla="*/ 257408 w 745948"/>
              <a:gd name="connsiteY141" fmla="*/ 86970 h 244475"/>
              <a:gd name="connsiteX142" fmla="*/ 273841 w 745948"/>
              <a:gd name="connsiteY142" fmla="*/ 103403 h 244475"/>
              <a:gd name="connsiteX143" fmla="*/ 290275 w 745948"/>
              <a:gd name="connsiteY143" fmla="*/ 86970 h 244475"/>
              <a:gd name="connsiteX144" fmla="*/ 273841 w 745948"/>
              <a:gd name="connsiteY144" fmla="*/ 70536 h 244475"/>
              <a:gd name="connsiteX145" fmla="*/ 338193 w 745948"/>
              <a:gd name="connsiteY145" fmla="*/ 70536 h 244475"/>
              <a:gd name="connsiteX146" fmla="*/ 321759 w 745948"/>
              <a:gd name="connsiteY146" fmla="*/ 86970 h 244475"/>
              <a:gd name="connsiteX147" fmla="*/ 338193 w 745948"/>
              <a:gd name="connsiteY147" fmla="*/ 103403 h 244475"/>
              <a:gd name="connsiteX148" fmla="*/ 354627 w 745948"/>
              <a:gd name="connsiteY148" fmla="*/ 86970 h 244475"/>
              <a:gd name="connsiteX149" fmla="*/ 338193 w 745948"/>
              <a:gd name="connsiteY149" fmla="*/ 70536 h 244475"/>
              <a:gd name="connsiteX150" fmla="*/ 407755 w 745948"/>
              <a:gd name="connsiteY150" fmla="*/ 70536 h 244475"/>
              <a:gd name="connsiteX151" fmla="*/ 391321 w 745948"/>
              <a:gd name="connsiteY151" fmla="*/ 86970 h 244475"/>
              <a:gd name="connsiteX152" fmla="*/ 407755 w 745948"/>
              <a:gd name="connsiteY152" fmla="*/ 103403 h 244475"/>
              <a:gd name="connsiteX153" fmla="*/ 424189 w 745948"/>
              <a:gd name="connsiteY153" fmla="*/ 86970 h 244475"/>
              <a:gd name="connsiteX154" fmla="*/ 407755 w 745948"/>
              <a:gd name="connsiteY154" fmla="*/ 70536 h 244475"/>
              <a:gd name="connsiteX155" fmla="*/ 472107 w 745948"/>
              <a:gd name="connsiteY155" fmla="*/ 70536 h 244475"/>
              <a:gd name="connsiteX156" fmla="*/ 455673 w 745948"/>
              <a:gd name="connsiteY156" fmla="*/ 86970 h 244475"/>
              <a:gd name="connsiteX157" fmla="*/ 472107 w 745948"/>
              <a:gd name="connsiteY157" fmla="*/ 103403 h 244475"/>
              <a:gd name="connsiteX158" fmla="*/ 488540 w 745948"/>
              <a:gd name="connsiteY158" fmla="*/ 86970 h 244475"/>
              <a:gd name="connsiteX159" fmla="*/ 472107 w 745948"/>
              <a:gd name="connsiteY159" fmla="*/ 70536 h 244475"/>
              <a:gd name="connsiteX160" fmla="*/ 536459 w 745948"/>
              <a:gd name="connsiteY160" fmla="*/ 70536 h 244475"/>
              <a:gd name="connsiteX161" fmla="*/ 520025 w 745948"/>
              <a:gd name="connsiteY161" fmla="*/ 86970 h 244475"/>
              <a:gd name="connsiteX162" fmla="*/ 536459 w 745948"/>
              <a:gd name="connsiteY162" fmla="*/ 103403 h 244475"/>
              <a:gd name="connsiteX163" fmla="*/ 552892 w 745948"/>
              <a:gd name="connsiteY163" fmla="*/ 86970 h 244475"/>
              <a:gd name="connsiteX164" fmla="*/ 536459 w 745948"/>
              <a:gd name="connsiteY164" fmla="*/ 70536 h 244475"/>
              <a:gd name="connsiteX165" fmla="*/ 600810 w 745948"/>
              <a:gd name="connsiteY165" fmla="*/ 70536 h 244475"/>
              <a:gd name="connsiteX166" fmla="*/ 584377 w 745948"/>
              <a:gd name="connsiteY166" fmla="*/ 86970 h 244475"/>
              <a:gd name="connsiteX167" fmla="*/ 600810 w 745948"/>
              <a:gd name="connsiteY167" fmla="*/ 103403 h 244475"/>
              <a:gd name="connsiteX168" fmla="*/ 617244 w 745948"/>
              <a:gd name="connsiteY168" fmla="*/ 86970 h 244475"/>
              <a:gd name="connsiteX169" fmla="*/ 600810 w 745948"/>
              <a:gd name="connsiteY169" fmla="*/ 70536 h 244475"/>
              <a:gd name="connsiteX170" fmla="*/ 665162 w 745948"/>
              <a:gd name="connsiteY170" fmla="*/ 70536 h 244475"/>
              <a:gd name="connsiteX171" fmla="*/ 648729 w 745948"/>
              <a:gd name="connsiteY171" fmla="*/ 86970 h 244475"/>
              <a:gd name="connsiteX172" fmla="*/ 665162 w 745948"/>
              <a:gd name="connsiteY172" fmla="*/ 103403 h 244475"/>
              <a:gd name="connsiteX173" fmla="*/ 681596 w 745948"/>
              <a:gd name="connsiteY173" fmla="*/ 86970 h 244475"/>
              <a:gd name="connsiteX174" fmla="*/ 665162 w 745948"/>
              <a:gd name="connsiteY174" fmla="*/ 70536 h 244475"/>
              <a:gd name="connsiteX175" fmla="*/ 729514 w 745948"/>
              <a:gd name="connsiteY175" fmla="*/ 70536 h 244475"/>
              <a:gd name="connsiteX176" fmla="*/ 713080 w 745948"/>
              <a:gd name="connsiteY176" fmla="*/ 86970 h 244475"/>
              <a:gd name="connsiteX177" fmla="*/ 729514 w 745948"/>
              <a:gd name="connsiteY177" fmla="*/ 103403 h 244475"/>
              <a:gd name="connsiteX178" fmla="*/ 745948 w 745948"/>
              <a:gd name="connsiteY178" fmla="*/ 86970 h 244475"/>
              <a:gd name="connsiteX179" fmla="*/ 729514 w 745948"/>
              <a:gd name="connsiteY179" fmla="*/ 70536 h 244475"/>
              <a:gd name="connsiteX180" fmla="*/ 16434 w 745948"/>
              <a:gd name="connsiteY180" fmla="*/ 0 h 244475"/>
              <a:gd name="connsiteX181" fmla="*/ 0 w 745948"/>
              <a:gd name="connsiteY181" fmla="*/ 16434 h 244475"/>
              <a:gd name="connsiteX182" fmla="*/ 16434 w 745948"/>
              <a:gd name="connsiteY182" fmla="*/ 32868 h 244475"/>
              <a:gd name="connsiteX183" fmla="*/ 32868 w 745948"/>
              <a:gd name="connsiteY183" fmla="*/ 16434 h 244475"/>
              <a:gd name="connsiteX184" fmla="*/ 16434 w 745948"/>
              <a:gd name="connsiteY184" fmla="*/ 0 h 244475"/>
              <a:gd name="connsiteX185" fmla="*/ 80786 w 745948"/>
              <a:gd name="connsiteY185" fmla="*/ 0 h 244475"/>
              <a:gd name="connsiteX186" fmla="*/ 64352 w 745948"/>
              <a:gd name="connsiteY186" fmla="*/ 16434 h 244475"/>
              <a:gd name="connsiteX187" fmla="*/ 80786 w 745948"/>
              <a:gd name="connsiteY187" fmla="*/ 32868 h 244475"/>
              <a:gd name="connsiteX188" fmla="*/ 97219 w 745948"/>
              <a:gd name="connsiteY188" fmla="*/ 16434 h 244475"/>
              <a:gd name="connsiteX189" fmla="*/ 80786 w 745948"/>
              <a:gd name="connsiteY189" fmla="*/ 0 h 244475"/>
              <a:gd name="connsiteX190" fmla="*/ 145138 w 745948"/>
              <a:gd name="connsiteY190" fmla="*/ 0 h 244475"/>
              <a:gd name="connsiteX191" fmla="*/ 128704 w 745948"/>
              <a:gd name="connsiteY191" fmla="*/ 16434 h 244475"/>
              <a:gd name="connsiteX192" fmla="*/ 145138 w 745948"/>
              <a:gd name="connsiteY192" fmla="*/ 32868 h 244475"/>
              <a:gd name="connsiteX193" fmla="*/ 161571 w 745948"/>
              <a:gd name="connsiteY193" fmla="*/ 16434 h 244475"/>
              <a:gd name="connsiteX194" fmla="*/ 145138 w 745948"/>
              <a:gd name="connsiteY194" fmla="*/ 0 h 244475"/>
              <a:gd name="connsiteX195" fmla="*/ 209489 w 745948"/>
              <a:gd name="connsiteY195" fmla="*/ 0 h 244475"/>
              <a:gd name="connsiteX196" fmla="*/ 193056 w 745948"/>
              <a:gd name="connsiteY196" fmla="*/ 16434 h 244475"/>
              <a:gd name="connsiteX197" fmla="*/ 209489 w 745948"/>
              <a:gd name="connsiteY197" fmla="*/ 32868 h 244475"/>
              <a:gd name="connsiteX198" fmla="*/ 225923 w 745948"/>
              <a:gd name="connsiteY198" fmla="*/ 16434 h 244475"/>
              <a:gd name="connsiteX199" fmla="*/ 209489 w 745948"/>
              <a:gd name="connsiteY199" fmla="*/ 0 h 244475"/>
              <a:gd name="connsiteX200" fmla="*/ 273841 w 745948"/>
              <a:gd name="connsiteY200" fmla="*/ 0 h 244475"/>
              <a:gd name="connsiteX201" fmla="*/ 257408 w 745948"/>
              <a:gd name="connsiteY201" fmla="*/ 16434 h 244475"/>
              <a:gd name="connsiteX202" fmla="*/ 273841 w 745948"/>
              <a:gd name="connsiteY202" fmla="*/ 32868 h 244475"/>
              <a:gd name="connsiteX203" fmla="*/ 290275 w 745948"/>
              <a:gd name="connsiteY203" fmla="*/ 16434 h 244475"/>
              <a:gd name="connsiteX204" fmla="*/ 273841 w 745948"/>
              <a:gd name="connsiteY204" fmla="*/ 0 h 244475"/>
              <a:gd name="connsiteX205" fmla="*/ 338193 w 745948"/>
              <a:gd name="connsiteY205" fmla="*/ 0 h 244475"/>
              <a:gd name="connsiteX206" fmla="*/ 321759 w 745948"/>
              <a:gd name="connsiteY206" fmla="*/ 16434 h 244475"/>
              <a:gd name="connsiteX207" fmla="*/ 338193 w 745948"/>
              <a:gd name="connsiteY207" fmla="*/ 32868 h 244475"/>
              <a:gd name="connsiteX208" fmla="*/ 354627 w 745948"/>
              <a:gd name="connsiteY208" fmla="*/ 16434 h 244475"/>
              <a:gd name="connsiteX209" fmla="*/ 338193 w 745948"/>
              <a:gd name="connsiteY209" fmla="*/ 0 h 244475"/>
              <a:gd name="connsiteX210" fmla="*/ 407755 w 745948"/>
              <a:gd name="connsiteY210" fmla="*/ 0 h 244475"/>
              <a:gd name="connsiteX211" fmla="*/ 391321 w 745948"/>
              <a:gd name="connsiteY211" fmla="*/ 16434 h 244475"/>
              <a:gd name="connsiteX212" fmla="*/ 407755 w 745948"/>
              <a:gd name="connsiteY212" fmla="*/ 32868 h 244475"/>
              <a:gd name="connsiteX213" fmla="*/ 424189 w 745948"/>
              <a:gd name="connsiteY213" fmla="*/ 16434 h 244475"/>
              <a:gd name="connsiteX214" fmla="*/ 407755 w 745948"/>
              <a:gd name="connsiteY214" fmla="*/ 0 h 244475"/>
              <a:gd name="connsiteX215" fmla="*/ 472107 w 745948"/>
              <a:gd name="connsiteY215" fmla="*/ 0 h 244475"/>
              <a:gd name="connsiteX216" fmla="*/ 455673 w 745948"/>
              <a:gd name="connsiteY216" fmla="*/ 16434 h 244475"/>
              <a:gd name="connsiteX217" fmla="*/ 472107 w 745948"/>
              <a:gd name="connsiteY217" fmla="*/ 32868 h 244475"/>
              <a:gd name="connsiteX218" fmla="*/ 488540 w 745948"/>
              <a:gd name="connsiteY218" fmla="*/ 16434 h 244475"/>
              <a:gd name="connsiteX219" fmla="*/ 472107 w 745948"/>
              <a:gd name="connsiteY219" fmla="*/ 0 h 244475"/>
              <a:gd name="connsiteX220" fmla="*/ 536459 w 745948"/>
              <a:gd name="connsiteY220" fmla="*/ 0 h 244475"/>
              <a:gd name="connsiteX221" fmla="*/ 520025 w 745948"/>
              <a:gd name="connsiteY221" fmla="*/ 16434 h 244475"/>
              <a:gd name="connsiteX222" fmla="*/ 536459 w 745948"/>
              <a:gd name="connsiteY222" fmla="*/ 32868 h 244475"/>
              <a:gd name="connsiteX223" fmla="*/ 552892 w 745948"/>
              <a:gd name="connsiteY223" fmla="*/ 16434 h 244475"/>
              <a:gd name="connsiteX224" fmla="*/ 536459 w 745948"/>
              <a:gd name="connsiteY224" fmla="*/ 0 h 244475"/>
              <a:gd name="connsiteX225" fmla="*/ 600810 w 745948"/>
              <a:gd name="connsiteY225" fmla="*/ 0 h 244475"/>
              <a:gd name="connsiteX226" fmla="*/ 584377 w 745948"/>
              <a:gd name="connsiteY226" fmla="*/ 16434 h 244475"/>
              <a:gd name="connsiteX227" fmla="*/ 600810 w 745948"/>
              <a:gd name="connsiteY227" fmla="*/ 32868 h 244475"/>
              <a:gd name="connsiteX228" fmla="*/ 617244 w 745948"/>
              <a:gd name="connsiteY228" fmla="*/ 16434 h 244475"/>
              <a:gd name="connsiteX229" fmla="*/ 600810 w 745948"/>
              <a:gd name="connsiteY229" fmla="*/ 0 h 244475"/>
              <a:gd name="connsiteX230" fmla="*/ 665162 w 745948"/>
              <a:gd name="connsiteY230" fmla="*/ 0 h 244475"/>
              <a:gd name="connsiteX231" fmla="*/ 648729 w 745948"/>
              <a:gd name="connsiteY231" fmla="*/ 16434 h 244475"/>
              <a:gd name="connsiteX232" fmla="*/ 665162 w 745948"/>
              <a:gd name="connsiteY232" fmla="*/ 32868 h 244475"/>
              <a:gd name="connsiteX233" fmla="*/ 681596 w 745948"/>
              <a:gd name="connsiteY233" fmla="*/ 16434 h 244475"/>
              <a:gd name="connsiteX234" fmla="*/ 665162 w 745948"/>
              <a:gd name="connsiteY234" fmla="*/ 0 h 244475"/>
              <a:gd name="connsiteX235" fmla="*/ 729514 w 745948"/>
              <a:gd name="connsiteY235" fmla="*/ 0 h 244475"/>
              <a:gd name="connsiteX236" fmla="*/ 713080 w 745948"/>
              <a:gd name="connsiteY236" fmla="*/ 16434 h 244475"/>
              <a:gd name="connsiteX237" fmla="*/ 729514 w 745948"/>
              <a:gd name="connsiteY237" fmla="*/ 32868 h 244475"/>
              <a:gd name="connsiteX238" fmla="*/ 745948 w 745948"/>
              <a:gd name="connsiteY238" fmla="*/ 16434 h 244475"/>
              <a:gd name="connsiteX239" fmla="*/ 729514 w 745948"/>
              <a:gd name="connsiteY239" fmla="*/ 0 h 244475"/>
            </a:gdLst>
            <a:rect l="l" t="t" r="r" b="b"/>
            <a:pathLst>
              <a:path w="745948" h="244475">
                <a:moveTo>
                  <a:pt x="16434" y="211608"/>
                </a:moveTo>
                <a:cubicBezTo>
                  <a:pt x="7358" y="211608"/>
                  <a:pt x="0" y="218965"/>
                  <a:pt x="0" y="228041"/>
                </a:cubicBezTo>
                <a:cubicBezTo>
                  <a:pt x="0" y="237117"/>
                  <a:pt x="7358" y="244475"/>
                  <a:pt x="16434" y="244475"/>
                </a:cubicBezTo>
                <a:cubicBezTo>
                  <a:pt x="25510" y="244475"/>
                  <a:pt x="32868" y="237117"/>
                  <a:pt x="32868" y="228041"/>
                </a:cubicBezTo>
                <a:cubicBezTo>
                  <a:pt x="32868" y="218965"/>
                  <a:pt x="25510" y="211608"/>
                  <a:pt x="16434" y="211608"/>
                </a:cubicBezTo>
                <a:close/>
                <a:moveTo>
                  <a:pt x="80786" y="211608"/>
                </a:moveTo>
                <a:cubicBezTo>
                  <a:pt x="71710" y="211608"/>
                  <a:pt x="64352" y="218965"/>
                  <a:pt x="64352" y="228041"/>
                </a:cubicBezTo>
                <a:cubicBezTo>
                  <a:pt x="64352" y="237117"/>
                  <a:pt x="71710" y="244475"/>
                  <a:pt x="80786" y="244475"/>
                </a:cubicBezTo>
                <a:cubicBezTo>
                  <a:pt x="89862" y="244475"/>
                  <a:pt x="97219" y="237117"/>
                  <a:pt x="97219" y="228041"/>
                </a:cubicBezTo>
                <a:cubicBezTo>
                  <a:pt x="97219" y="218965"/>
                  <a:pt x="89862" y="211608"/>
                  <a:pt x="80786" y="211608"/>
                </a:cubicBezTo>
                <a:close/>
                <a:moveTo>
                  <a:pt x="145138" y="211608"/>
                </a:moveTo>
                <a:cubicBezTo>
                  <a:pt x="136062" y="211608"/>
                  <a:pt x="128704" y="218965"/>
                  <a:pt x="128704" y="228041"/>
                </a:cubicBezTo>
                <a:cubicBezTo>
                  <a:pt x="128704" y="237117"/>
                  <a:pt x="136062" y="244475"/>
                  <a:pt x="145138" y="244475"/>
                </a:cubicBezTo>
                <a:cubicBezTo>
                  <a:pt x="154214" y="244475"/>
                  <a:pt x="161571" y="237117"/>
                  <a:pt x="161571" y="228041"/>
                </a:cubicBezTo>
                <a:cubicBezTo>
                  <a:pt x="161571" y="218965"/>
                  <a:pt x="154214" y="211608"/>
                  <a:pt x="145138" y="211608"/>
                </a:cubicBezTo>
                <a:close/>
                <a:moveTo>
                  <a:pt x="209489" y="211608"/>
                </a:moveTo>
                <a:cubicBezTo>
                  <a:pt x="200413" y="211608"/>
                  <a:pt x="193056" y="218965"/>
                  <a:pt x="193056" y="228041"/>
                </a:cubicBezTo>
                <a:cubicBezTo>
                  <a:pt x="193056" y="237117"/>
                  <a:pt x="200413" y="244475"/>
                  <a:pt x="209489" y="244475"/>
                </a:cubicBezTo>
                <a:cubicBezTo>
                  <a:pt x="218565" y="244475"/>
                  <a:pt x="225923" y="237117"/>
                  <a:pt x="225923" y="228041"/>
                </a:cubicBezTo>
                <a:cubicBezTo>
                  <a:pt x="225923" y="218965"/>
                  <a:pt x="218565" y="211608"/>
                  <a:pt x="209489" y="211608"/>
                </a:cubicBezTo>
                <a:close/>
                <a:moveTo>
                  <a:pt x="273841" y="211608"/>
                </a:moveTo>
                <a:cubicBezTo>
                  <a:pt x="264765" y="211608"/>
                  <a:pt x="257408" y="218965"/>
                  <a:pt x="257408" y="228041"/>
                </a:cubicBezTo>
                <a:cubicBezTo>
                  <a:pt x="257408" y="237117"/>
                  <a:pt x="264765" y="244475"/>
                  <a:pt x="273841" y="244475"/>
                </a:cubicBezTo>
                <a:cubicBezTo>
                  <a:pt x="282917" y="244475"/>
                  <a:pt x="290275" y="237117"/>
                  <a:pt x="290275" y="228041"/>
                </a:cubicBezTo>
                <a:cubicBezTo>
                  <a:pt x="290275" y="218965"/>
                  <a:pt x="282917" y="211608"/>
                  <a:pt x="273841" y="211608"/>
                </a:cubicBezTo>
                <a:close/>
                <a:moveTo>
                  <a:pt x="338193" y="211608"/>
                </a:moveTo>
                <a:cubicBezTo>
                  <a:pt x="329117" y="211608"/>
                  <a:pt x="321759" y="218965"/>
                  <a:pt x="321759" y="228041"/>
                </a:cubicBezTo>
                <a:cubicBezTo>
                  <a:pt x="321759" y="237117"/>
                  <a:pt x="329117" y="244475"/>
                  <a:pt x="338193" y="244475"/>
                </a:cubicBezTo>
                <a:cubicBezTo>
                  <a:pt x="347269" y="244475"/>
                  <a:pt x="354627" y="237117"/>
                  <a:pt x="354627" y="228041"/>
                </a:cubicBezTo>
                <a:cubicBezTo>
                  <a:pt x="354627" y="218965"/>
                  <a:pt x="347269" y="211608"/>
                  <a:pt x="338193" y="211608"/>
                </a:cubicBezTo>
                <a:close/>
                <a:moveTo>
                  <a:pt x="407755" y="211608"/>
                </a:moveTo>
                <a:cubicBezTo>
                  <a:pt x="398679" y="211608"/>
                  <a:pt x="391321" y="218965"/>
                  <a:pt x="391321" y="228041"/>
                </a:cubicBezTo>
                <a:cubicBezTo>
                  <a:pt x="391321" y="237117"/>
                  <a:pt x="398679" y="244475"/>
                  <a:pt x="407755" y="244475"/>
                </a:cubicBezTo>
                <a:cubicBezTo>
                  <a:pt x="416831" y="244475"/>
                  <a:pt x="424189" y="237117"/>
                  <a:pt x="424189" y="228041"/>
                </a:cubicBezTo>
                <a:cubicBezTo>
                  <a:pt x="424189" y="218965"/>
                  <a:pt x="416831" y="211608"/>
                  <a:pt x="407755" y="211608"/>
                </a:cubicBezTo>
                <a:close/>
                <a:moveTo>
                  <a:pt x="472107" y="211608"/>
                </a:moveTo>
                <a:cubicBezTo>
                  <a:pt x="463031" y="211608"/>
                  <a:pt x="455673" y="218965"/>
                  <a:pt x="455673" y="228041"/>
                </a:cubicBezTo>
                <a:cubicBezTo>
                  <a:pt x="455673" y="237117"/>
                  <a:pt x="463031" y="244475"/>
                  <a:pt x="472107" y="244475"/>
                </a:cubicBezTo>
                <a:cubicBezTo>
                  <a:pt x="481183" y="244475"/>
                  <a:pt x="488540" y="237117"/>
                  <a:pt x="488540" y="228041"/>
                </a:cubicBezTo>
                <a:cubicBezTo>
                  <a:pt x="488540" y="218965"/>
                  <a:pt x="481183" y="211608"/>
                  <a:pt x="472107" y="211608"/>
                </a:cubicBezTo>
                <a:close/>
                <a:moveTo>
                  <a:pt x="536459" y="211608"/>
                </a:moveTo>
                <a:cubicBezTo>
                  <a:pt x="527383" y="211608"/>
                  <a:pt x="520025" y="218965"/>
                  <a:pt x="520025" y="228041"/>
                </a:cubicBezTo>
                <a:cubicBezTo>
                  <a:pt x="520025" y="237117"/>
                  <a:pt x="527383" y="244475"/>
                  <a:pt x="536459" y="244475"/>
                </a:cubicBezTo>
                <a:cubicBezTo>
                  <a:pt x="545535" y="244475"/>
                  <a:pt x="552892" y="237117"/>
                  <a:pt x="552892" y="228041"/>
                </a:cubicBezTo>
                <a:cubicBezTo>
                  <a:pt x="552892" y="218965"/>
                  <a:pt x="545535" y="211608"/>
                  <a:pt x="536459" y="211608"/>
                </a:cubicBezTo>
                <a:close/>
                <a:moveTo>
                  <a:pt x="600810" y="211608"/>
                </a:moveTo>
                <a:cubicBezTo>
                  <a:pt x="591734" y="211608"/>
                  <a:pt x="584377" y="218965"/>
                  <a:pt x="584377" y="228041"/>
                </a:cubicBezTo>
                <a:cubicBezTo>
                  <a:pt x="584377" y="237117"/>
                  <a:pt x="591734" y="244475"/>
                  <a:pt x="600810" y="244475"/>
                </a:cubicBezTo>
                <a:cubicBezTo>
                  <a:pt x="609886" y="244475"/>
                  <a:pt x="617244" y="237117"/>
                  <a:pt x="617244" y="228041"/>
                </a:cubicBezTo>
                <a:cubicBezTo>
                  <a:pt x="617244" y="218965"/>
                  <a:pt x="609886" y="211608"/>
                  <a:pt x="600810" y="211608"/>
                </a:cubicBezTo>
                <a:close/>
                <a:moveTo>
                  <a:pt x="665162" y="211608"/>
                </a:moveTo>
                <a:cubicBezTo>
                  <a:pt x="656086" y="211608"/>
                  <a:pt x="648729" y="218965"/>
                  <a:pt x="648729" y="228041"/>
                </a:cubicBezTo>
                <a:cubicBezTo>
                  <a:pt x="648729" y="237117"/>
                  <a:pt x="656086" y="244475"/>
                  <a:pt x="665162" y="244475"/>
                </a:cubicBezTo>
                <a:cubicBezTo>
                  <a:pt x="674238" y="244475"/>
                  <a:pt x="681596" y="237117"/>
                  <a:pt x="681596" y="228041"/>
                </a:cubicBezTo>
                <a:cubicBezTo>
                  <a:pt x="681596" y="218965"/>
                  <a:pt x="674238" y="211608"/>
                  <a:pt x="665162" y="211608"/>
                </a:cubicBezTo>
                <a:close/>
                <a:moveTo>
                  <a:pt x="729514" y="211608"/>
                </a:moveTo>
                <a:cubicBezTo>
                  <a:pt x="720438" y="211608"/>
                  <a:pt x="713080" y="218965"/>
                  <a:pt x="713080" y="228041"/>
                </a:cubicBezTo>
                <a:cubicBezTo>
                  <a:pt x="713080" y="237117"/>
                  <a:pt x="720438" y="244475"/>
                  <a:pt x="729514" y="244475"/>
                </a:cubicBezTo>
                <a:cubicBezTo>
                  <a:pt x="738590" y="244475"/>
                  <a:pt x="745948" y="237117"/>
                  <a:pt x="745948" y="228041"/>
                </a:cubicBezTo>
                <a:cubicBezTo>
                  <a:pt x="745948" y="218965"/>
                  <a:pt x="738590" y="211608"/>
                  <a:pt x="729514" y="211608"/>
                </a:cubicBezTo>
                <a:close/>
                <a:moveTo>
                  <a:pt x="16434" y="141072"/>
                </a:moveTo>
                <a:cubicBezTo>
                  <a:pt x="7358" y="141072"/>
                  <a:pt x="0" y="148429"/>
                  <a:pt x="0" y="157505"/>
                </a:cubicBezTo>
                <a:cubicBezTo>
                  <a:pt x="0" y="166581"/>
                  <a:pt x="7358" y="173939"/>
                  <a:pt x="16434" y="173939"/>
                </a:cubicBezTo>
                <a:cubicBezTo>
                  <a:pt x="25510" y="173939"/>
                  <a:pt x="32868" y="166581"/>
                  <a:pt x="32868" y="157505"/>
                </a:cubicBezTo>
                <a:cubicBezTo>
                  <a:pt x="32868" y="148429"/>
                  <a:pt x="25510" y="141072"/>
                  <a:pt x="16434" y="141072"/>
                </a:cubicBezTo>
                <a:close/>
                <a:moveTo>
                  <a:pt x="80786" y="141072"/>
                </a:moveTo>
                <a:cubicBezTo>
                  <a:pt x="71710" y="141072"/>
                  <a:pt x="64352" y="148429"/>
                  <a:pt x="64352" y="157505"/>
                </a:cubicBezTo>
                <a:cubicBezTo>
                  <a:pt x="64352" y="166581"/>
                  <a:pt x="71710" y="173939"/>
                  <a:pt x="80786" y="173939"/>
                </a:cubicBezTo>
                <a:cubicBezTo>
                  <a:pt x="89862" y="173939"/>
                  <a:pt x="97219" y="166581"/>
                  <a:pt x="97219" y="157505"/>
                </a:cubicBezTo>
                <a:cubicBezTo>
                  <a:pt x="97219" y="148429"/>
                  <a:pt x="89862" y="141072"/>
                  <a:pt x="80786" y="141072"/>
                </a:cubicBezTo>
                <a:close/>
                <a:moveTo>
                  <a:pt x="145138" y="141072"/>
                </a:moveTo>
                <a:cubicBezTo>
                  <a:pt x="136062" y="141072"/>
                  <a:pt x="128704" y="148429"/>
                  <a:pt x="128704" y="157505"/>
                </a:cubicBezTo>
                <a:cubicBezTo>
                  <a:pt x="128704" y="166581"/>
                  <a:pt x="136062" y="173939"/>
                  <a:pt x="145138" y="173939"/>
                </a:cubicBezTo>
                <a:cubicBezTo>
                  <a:pt x="154214" y="173939"/>
                  <a:pt x="161571" y="166581"/>
                  <a:pt x="161571" y="157505"/>
                </a:cubicBezTo>
                <a:cubicBezTo>
                  <a:pt x="161571" y="148429"/>
                  <a:pt x="154214" y="141072"/>
                  <a:pt x="145138" y="141072"/>
                </a:cubicBezTo>
                <a:close/>
                <a:moveTo>
                  <a:pt x="209489" y="141072"/>
                </a:moveTo>
                <a:cubicBezTo>
                  <a:pt x="200413" y="141072"/>
                  <a:pt x="193056" y="148429"/>
                  <a:pt x="193056" y="157505"/>
                </a:cubicBezTo>
                <a:cubicBezTo>
                  <a:pt x="193056" y="166581"/>
                  <a:pt x="200413" y="173939"/>
                  <a:pt x="209489" y="173939"/>
                </a:cubicBezTo>
                <a:cubicBezTo>
                  <a:pt x="218565" y="173939"/>
                  <a:pt x="225923" y="166581"/>
                  <a:pt x="225923" y="157505"/>
                </a:cubicBezTo>
                <a:cubicBezTo>
                  <a:pt x="225923" y="148429"/>
                  <a:pt x="218565" y="141072"/>
                  <a:pt x="209489" y="141072"/>
                </a:cubicBezTo>
                <a:close/>
                <a:moveTo>
                  <a:pt x="273841" y="141072"/>
                </a:moveTo>
                <a:cubicBezTo>
                  <a:pt x="264765" y="141072"/>
                  <a:pt x="257408" y="148429"/>
                  <a:pt x="257408" y="157505"/>
                </a:cubicBezTo>
                <a:cubicBezTo>
                  <a:pt x="257408" y="166581"/>
                  <a:pt x="264765" y="173939"/>
                  <a:pt x="273841" y="173939"/>
                </a:cubicBezTo>
                <a:cubicBezTo>
                  <a:pt x="282917" y="173939"/>
                  <a:pt x="290275" y="166581"/>
                  <a:pt x="290275" y="157505"/>
                </a:cubicBezTo>
                <a:cubicBezTo>
                  <a:pt x="290275" y="148429"/>
                  <a:pt x="282917" y="141072"/>
                  <a:pt x="273841" y="141072"/>
                </a:cubicBezTo>
                <a:close/>
                <a:moveTo>
                  <a:pt x="338193" y="141072"/>
                </a:moveTo>
                <a:cubicBezTo>
                  <a:pt x="329117" y="141072"/>
                  <a:pt x="321759" y="148429"/>
                  <a:pt x="321759" y="157505"/>
                </a:cubicBezTo>
                <a:cubicBezTo>
                  <a:pt x="321759" y="166581"/>
                  <a:pt x="329117" y="173939"/>
                  <a:pt x="338193" y="173939"/>
                </a:cubicBezTo>
                <a:cubicBezTo>
                  <a:pt x="347269" y="173939"/>
                  <a:pt x="354627" y="166581"/>
                  <a:pt x="354627" y="157505"/>
                </a:cubicBezTo>
                <a:cubicBezTo>
                  <a:pt x="354627" y="148429"/>
                  <a:pt x="347269" y="141072"/>
                  <a:pt x="338193" y="141072"/>
                </a:cubicBezTo>
                <a:close/>
                <a:moveTo>
                  <a:pt x="407755" y="141072"/>
                </a:moveTo>
                <a:cubicBezTo>
                  <a:pt x="398679" y="141072"/>
                  <a:pt x="391321" y="148429"/>
                  <a:pt x="391321" y="157505"/>
                </a:cubicBezTo>
                <a:cubicBezTo>
                  <a:pt x="391321" y="166581"/>
                  <a:pt x="398679" y="173939"/>
                  <a:pt x="407755" y="173939"/>
                </a:cubicBezTo>
                <a:cubicBezTo>
                  <a:pt x="416831" y="173939"/>
                  <a:pt x="424189" y="166581"/>
                  <a:pt x="424189" y="157505"/>
                </a:cubicBezTo>
                <a:cubicBezTo>
                  <a:pt x="424189" y="148429"/>
                  <a:pt x="416831" y="141072"/>
                  <a:pt x="407755" y="141072"/>
                </a:cubicBezTo>
                <a:close/>
                <a:moveTo>
                  <a:pt x="472107" y="141072"/>
                </a:moveTo>
                <a:cubicBezTo>
                  <a:pt x="463031" y="141072"/>
                  <a:pt x="455673" y="148429"/>
                  <a:pt x="455673" y="157505"/>
                </a:cubicBezTo>
                <a:cubicBezTo>
                  <a:pt x="455673" y="166581"/>
                  <a:pt x="463031" y="173939"/>
                  <a:pt x="472107" y="173939"/>
                </a:cubicBezTo>
                <a:cubicBezTo>
                  <a:pt x="481183" y="173939"/>
                  <a:pt x="488540" y="166581"/>
                  <a:pt x="488540" y="157505"/>
                </a:cubicBezTo>
                <a:cubicBezTo>
                  <a:pt x="488540" y="148429"/>
                  <a:pt x="481183" y="141072"/>
                  <a:pt x="472107" y="141072"/>
                </a:cubicBezTo>
                <a:close/>
                <a:moveTo>
                  <a:pt x="536459" y="141072"/>
                </a:moveTo>
                <a:cubicBezTo>
                  <a:pt x="527383" y="141072"/>
                  <a:pt x="520025" y="148429"/>
                  <a:pt x="520025" y="157505"/>
                </a:cubicBezTo>
                <a:cubicBezTo>
                  <a:pt x="520025" y="166581"/>
                  <a:pt x="527383" y="173939"/>
                  <a:pt x="536459" y="173939"/>
                </a:cubicBezTo>
                <a:cubicBezTo>
                  <a:pt x="545535" y="173939"/>
                  <a:pt x="552892" y="166581"/>
                  <a:pt x="552892" y="157505"/>
                </a:cubicBezTo>
                <a:cubicBezTo>
                  <a:pt x="552892" y="148429"/>
                  <a:pt x="545535" y="141072"/>
                  <a:pt x="536459" y="141072"/>
                </a:cubicBezTo>
                <a:close/>
                <a:moveTo>
                  <a:pt x="600810" y="141072"/>
                </a:moveTo>
                <a:cubicBezTo>
                  <a:pt x="591734" y="141072"/>
                  <a:pt x="584377" y="148429"/>
                  <a:pt x="584377" y="157505"/>
                </a:cubicBezTo>
                <a:cubicBezTo>
                  <a:pt x="584377" y="166581"/>
                  <a:pt x="591734" y="173939"/>
                  <a:pt x="600810" y="173939"/>
                </a:cubicBezTo>
                <a:cubicBezTo>
                  <a:pt x="609886" y="173939"/>
                  <a:pt x="617244" y="166581"/>
                  <a:pt x="617244" y="157505"/>
                </a:cubicBezTo>
                <a:cubicBezTo>
                  <a:pt x="617244" y="148429"/>
                  <a:pt x="609886" y="141072"/>
                  <a:pt x="600810" y="141072"/>
                </a:cubicBezTo>
                <a:close/>
                <a:moveTo>
                  <a:pt x="665162" y="141072"/>
                </a:moveTo>
                <a:cubicBezTo>
                  <a:pt x="656086" y="141072"/>
                  <a:pt x="648729" y="148429"/>
                  <a:pt x="648729" y="157505"/>
                </a:cubicBezTo>
                <a:cubicBezTo>
                  <a:pt x="648729" y="166581"/>
                  <a:pt x="656086" y="173939"/>
                  <a:pt x="665162" y="173939"/>
                </a:cubicBezTo>
                <a:cubicBezTo>
                  <a:pt x="674238" y="173939"/>
                  <a:pt x="681596" y="166581"/>
                  <a:pt x="681596" y="157505"/>
                </a:cubicBezTo>
                <a:cubicBezTo>
                  <a:pt x="681596" y="148429"/>
                  <a:pt x="674238" y="141072"/>
                  <a:pt x="665162" y="141072"/>
                </a:cubicBezTo>
                <a:close/>
                <a:moveTo>
                  <a:pt x="729514" y="141072"/>
                </a:moveTo>
                <a:cubicBezTo>
                  <a:pt x="720438" y="141072"/>
                  <a:pt x="713080" y="148429"/>
                  <a:pt x="713080" y="157505"/>
                </a:cubicBezTo>
                <a:cubicBezTo>
                  <a:pt x="713080" y="166581"/>
                  <a:pt x="720438" y="173939"/>
                  <a:pt x="729514" y="173939"/>
                </a:cubicBezTo>
                <a:cubicBezTo>
                  <a:pt x="738590" y="173939"/>
                  <a:pt x="745948" y="166581"/>
                  <a:pt x="745948" y="157505"/>
                </a:cubicBezTo>
                <a:cubicBezTo>
                  <a:pt x="745948" y="148429"/>
                  <a:pt x="738590" y="141072"/>
                  <a:pt x="729514" y="141072"/>
                </a:cubicBezTo>
                <a:close/>
                <a:moveTo>
                  <a:pt x="16434" y="70536"/>
                </a:moveTo>
                <a:cubicBezTo>
                  <a:pt x="7358" y="70536"/>
                  <a:pt x="0" y="77894"/>
                  <a:pt x="0" y="86970"/>
                </a:cubicBezTo>
                <a:cubicBezTo>
                  <a:pt x="0" y="96046"/>
                  <a:pt x="7358" y="103403"/>
                  <a:pt x="16434" y="103403"/>
                </a:cubicBezTo>
                <a:cubicBezTo>
                  <a:pt x="25510" y="103403"/>
                  <a:pt x="32868" y="96046"/>
                  <a:pt x="32868" y="86970"/>
                </a:cubicBezTo>
                <a:cubicBezTo>
                  <a:pt x="32868" y="77894"/>
                  <a:pt x="25510" y="70536"/>
                  <a:pt x="16434" y="70536"/>
                </a:cubicBezTo>
                <a:close/>
                <a:moveTo>
                  <a:pt x="80786" y="70536"/>
                </a:moveTo>
                <a:cubicBezTo>
                  <a:pt x="71710" y="70536"/>
                  <a:pt x="64352" y="77894"/>
                  <a:pt x="64352" y="86970"/>
                </a:cubicBezTo>
                <a:cubicBezTo>
                  <a:pt x="64352" y="96046"/>
                  <a:pt x="71710" y="103403"/>
                  <a:pt x="80786" y="103403"/>
                </a:cubicBezTo>
                <a:cubicBezTo>
                  <a:pt x="89862" y="103403"/>
                  <a:pt x="97219" y="96046"/>
                  <a:pt x="97219" y="86970"/>
                </a:cubicBezTo>
                <a:cubicBezTo>
                  <a:pt x="97219" y="77894"/>
                  <a:pt x="89862" y="70536"/>
                  <a:pt x="80786" y="70536"/>
                </a:cubicBezTo>
                <a:close/>
                <a:moveTo>
                  <a:pt x="145138" y="70536"/>
                </a:moveTo>
                <a:cubicBezTo>
                  <a:pt x="136062" y="70536"/>
                  <a:pt x="128704" y="77894"/>
                  <a:pt x="128704" y="86970"/>
                </a:cubicBezTo>
                <a:cubicBezTo>
                  <a:pt x="128704" y="96046"/>
                  <a:pt x="136062" y="103403"/>
                  <a:pt x="145138" y="103403"/>
                </a:cubicBezTo>
                <a:cubicBezTo>
                  <a:pt x="154214" y="103403"/>
                  <a:pt x="161571" y="96046"/>
                  <a:pt x="161571" y="86970"/>
                </a:cubicBezTo>
                <a:cubicBezTo>
                  <a:pt x="161571" y="77894"/>
                  <a:pt x="154214" y="70536"/>
                  <a:pt x="145138" y="70536"/>
                </a:cubicBezTo>
                <a:close/>
                <a:moveTo>
                  <a:pt x="209489" y="70536"/>
                </a:moveTo>
                <a:cubicBezTo>
                  <a:pt x="200413" y="70536"/>
                  <a:pt x="193056" y="77894"/>
                  <a:pt x="193056" y="86970"/>
                </a:cubicBezTo>
                <a:cubicBezTo>
                  <a:pt x="193056" y="96046"/>
                  <a:pt x="200413" y="103403"/>
                  <a:pt x="209489" y="103403"/>
                </a:cubicBezTo>
                <a:cubicBezTo>
                  <a:pt x="218565" y="103403"/>
                  <a:pt x="225923" y="96046"/>
                  <a:pt x="225923" y="86970"/>
                </a:cubicBezTo>
                <a:cubicBezTo>
                  <a:pt x="225923" y="77894"/>
                  <a:pt x="218565" y="70536"/>
                  <a:pt x="209489" y="70536"/>
                </a:cubicBezTo>
                <a:close/>
                <a:moveTo>
                  <a:pt x="273841" y="70536"/>
                </a:moveTo>
                <a:cubicBezTo>
                  <a:pt x="264765" y="70536"/>
                  <a:pt x="257408" y="77894"/>
                  <a:pt x="257408" y="86970"/>
                </a:cubicBezTo>
                <a:cubicBezTo>
                  <a:pt x="257408" y="96046"/>
                  <a:pt x="264765" y="103403"/>
                  <a:pt x="273841" y="103403"/>
                </a:cubicBezTo>
                <a:cubicBezTo>
                  <a:pt x="282917" y="103403"/>
                  <a:pt x="290275" y="96046"/>
                  <a:pt x="290275" y="86970"/>
                </a:cubicBezTo>
                <a:cubicBezTo>
                  <a:pt x="290275" y="77894"/>
                  <a:pt x="282917" y="70536"/>
                  <a:pt x="273841" y="70536"/>
                </a:cubicBezTo>
                <a:close/>
                <a:moveTo>
                  <a:pt x="338193" y="70536"/>
                </a:moveTo>
                <a:cubicBezTo>
                  <a:pt x="329117" y="70536"/>
                  <a:pt x="321759" y="77894"/>
                  <a:pt x="321759" y="86970"/>
                </a:cubicBezTo>
                <a:cubicBezTo>
                  <a:pt x="321759" y="96046"/>
                  <a:pt x="329117" y="103403"/>
                  <a:pt x="338193" y="103403"/>
                </a:cubicBezTo>
                <a:cubicBezTo>
                  <a:pt x="347269" y="103403"/>
                  <a:pt x="354627" y="96046"/>
                  <a:pt x="354627" y="86970"/>
                </a:cubicBezTo>
                <a:cubicBezTo>
                  <a:pt x="354627" y="77894"/>
                  <a:pt x="347269" y="70536"/>
                  <a:pt x="338193" y="70536"/>
                </a:cubicBezTo>
                <a:close/>
                <a:moveTo>
                  <a:pt x="407755" y="70536"/>
                </a:moveTo>
                <a:cubicBezTo>
                  <a:pt x="398679" y="70536"/>
                  <a:pt x="391321" y="77894"/>
                  <a:pt x="391321" y="86970"/>
                </a:cubicBezTo>
                <a:cubicBezTo>
                  <a:pt x="391321" y="96046"/>
                  <a:pt x="398679" y="103403"/>
                  <a:pt x="407755" y="103403"/>
                </a:cubicBezTo>
                <a:cubicBezTo>
                  <a:pt x="416831" y="103403"/>
                  <a:pt x="424189" y="96046"/>
                  <a:pt x="424189" y="86970"/>
                </a:cubicBezTo>
                <a:cubicBezTo>
                  <a:pt x="424189" y="77894"/>
                  <a:pt x="416831" y="70536"/>
                  <a:pt x="407755" y="70536"/>
                </a:cubicBezTo>
                <a:close/>
                <a:moveTo>
                  <a:pt x="472107" y="70536"/>
                </a:moveTo>
                <a:cubicBezTo>
                  <a:pt x="463031" y="70536"/>
                  <a:pt x="455673" y="77894"/>
                  <a:pt x="455673" y="86970"/>
                </a:cubicBezTo>
                <a:cubicBezTo>
                  <a:pt x="455673" y="96046"/>
                  <a:pt x="463031" y="103403"/>
                  <a:pt x="472107" y="103403"/>
                </a:cubicBezTo>
                <a:cubicBezTo>
                  <a:pt x="481183" y="103403"/>
                  <a:pt x="488540" y="96046"/>
                  <a:pt x="488540" y="86970"/>
                </a:cubicBezTo>
                <a:cubicBezTo>
                  <a:pt x="488540" y="77894"/>
                  <a:pt x="481183" y="70536"/>
                  <a:pt x="472107" y="70536"/>
                </a:cubicBezTo>
                <a:close/>
                <a:moveTo>
                  <a:pt x="536459" y="70536"/>
                </a:moveTo>
                <a:cubicBezTo>
                  <a:pt x="527383" y="70536"/>
                  <a:pt x="520025" y="77894"/>
                  <a:pt x="520025" y="86970"/>
                </a:cubicBezTo>
                <a:cubicBezTo>
                  <a:pt x="520025" y="96046"/>
                  <a:pt x="527383" y="103403"/>
                  <a:pt x="536459" y="103403"/>
                </a:cubicBezTo>
                <a:cubicBezTo>
                  <a:pt x="545535" y="103403"/>
                  <a:pt x="552892" y="96046"/>
                  <a:pt x="552892" y="86970"/>
                </a:cubicBezTo>
                <a:cubicBezTo>
                  <a:pt x="552892" y="77894"/>
                  <a:pt x="545535" y="70536"/>
                  <a:pt x="536459" y="70536"/>
                </a:cubicBezTo>
                <a:close/>
                <a:moveTo>
                  <a:pt x="600810" y="70536"/>
                </a:moveTo>
                <a:cubicBezTo>
                  <a:pt x="591734" y="70536"/>
                  <a:pt x="584377" y="77894"/>
                  <a:pt x="584377" y="86970"/>
                </a:cubicBezTo>
                <a:cubicBezTo>
                  <a:pt x="584377" y="96046"/>
                  <a:pt x="591734" y="103403"/>
                  <a:pt x="600810" y="103403"/>
                </a:cubicBezTo>
                <a:cubicBezTo>
                  <a:pt x="609886" y="103403"/>
                  <a:pt x="617244" y="96046"/>
                  <a:pt x="617244" y="86970"/>
                </a:cubicBezTo>
                <a:cubicBezTo>
                  <a:pt x="617244" y="77894"/>
                  <a:pt x="609886" y="70536"/>
                  <a:pt x="600810" y="70536"/>
                </a:cubicBezTo>
                <a:close/>
                <a:moveTo>
                  <a:pt x="665162" y="70536"/>
                </a:moveTo>
                <a:cubicBezTo>
                  <a:pt x="656086" y="70536"/>
                  <a:pt x="648729" y="77894"/>
                  <a:pt x="648729" y="86970"/>
                </a:cubicBezTo>
                <a:cubicBezTo>
                  <a:pt x="648729" y="96046"/>
                  <a:pt x="656086" y="103403"/>
                  <a:pt x="665162" y="103403"/>
                </a:cubicBezTo>
                <a:cubicBezTo>
                  <a:pt x="674238" y="103403"/>
                  <a:pt x="681596" y="96046"/>
                  <a:pt x="681596" y="86970"/>
                </a:cubicBezTo>
                <a:cubicBezTo>
                  <a:pt x="681596" y="77894"/>
                  <a:pt x="674238" y="70536"/>
                  <a:pt x="665162" y="70536"/>
                </a:cubicBezTo>
                <a:close/>
                <a:moveTo>
                  <a:pt x="729514" y="70536"/>
                </a:moveTo>
                <a:cubicBezTo>
                  <a:pt x="720438" y="70536"/>
                  <a:pt x="713080" y="77894"/>
                  <a:pt x="713080" y="86970"/>
                </a:cubicBezTo>
                <a:cubicBezTo>
                  <a:pt x="713080" y="96046"/>
                  <a:pt x="720438" y="103403"/>
                  <a:pt x="729514" y="103403"/>
                </a:cubicBezTo>
                <a:cubicBezTo>
                  <a:pt x="738590" y="103403"/>
                  <a:pt x="745948" y="96046"/>
                  <a:pt x="745948" y="86970"/>
                </a:cubicBezTo>
                <a:cubicBezTo>
                  <a:pt x="745948" y="77894"/>
                  <a:pt x="738590" y="70536"/>
                  <a:pt x="729514" y="70536"/>
                </a:cubicBezTo>
                <a:close/>
                <a:moveTo>
                  <a:pt x="16434" y="0"/>
                </a:moveTo>
                <a:cubicBezTo>
                  <a:pt x="7358" y="0"/>
                  <a:pt x="0" y="7358"/>
                  <a:pt x="0" y="16434"/>
                </a:cubicBezTo>
                <a:cubicBezTo>
                  <a:pt x="0" y="25510"/>
                  <a:pt x="7358" y="32868"/>
                  <a:pt x="16434" y="32868"/>
                </a:cubicBezTo>
                <a:cubicBezTo>
                  <a:pt x="25510" y="32868"/>
                  <a:pt x="32868" y="25510"/>
                  <a:pt x="32868" y="16434"/>
                </a:cubicBezTo>
                <a:cubicBezTo>
                  <a:pt x="32868" y="7358"/>
                  <a:pt x="25510" y="0"/>
                  <a:pt x="16434" y="0"/>
                </a:cubicBezTo>
                <a:close/>
                <a:moveTo>
                  <a:pt x="80786" y="0"/>
                </a:moveTo>
                <a:cubicBezTo>
                  <a:pt x="71710" y="0"/>
                  <a:pt x="64352" y="7358"/>
                  <a:pt x="64352" y="16434"/>
                </a:cubicBezTo>
                <a:cubicBezTo>
                  <a:pt x="64352" y="25510"/>
                  <a:pt x="71710" y="32868"/>
                  <a:pt x="80786" y="32868"/>
                </a:cubicBezTo>
                <a:cubicBezTo>
                  <a:pt x="89862" y="32868"/>
                  <a:pt x="97219" y="25510"/>
                  <a:pt x="97219" y="16434"/>
                </a:cubicBezTo>
                <a:cubicBezTo>
                  <a:pt x="97219" y="7358"/>
                  <a:pt x="89862" y="0"/>
                  <a:pt x="80786" y="0"/>
                </a:cubicBezTo>
                <a:close/>
                <a:moveTo>
                  <a:pt x="145138" y="0"/>
                </a:moveTo>
                <a:cubicBezTo>
                  <a:pt x="136062" y="0"/>
                  <a:pt x="128704" y="7358"/>
                  <a:pt x="128704" y="16434"/>
                </a:cubicBezTo>
                <a:cubicBezTo>
                  <a:pt x="128704" y="25510"/>
                  <a:pt x="136062" y="32868"/>
                  <a:pt x="145138" y="32868"/>
                </a:cubicBezTo>
                <a:cubicBezTo>
                  <a:pt x="154214" y="32868"/>
                  <a:pt x="161571" y="25510"/>
                  <a:pt x="161571" y="16434"/>
                </a:cubicBezTo>
                <a:cubicBezTo>
                  <a:pt x="161571" y="7358"/>
                  <a:pt x="154214" y="0"/>
                  <a:pt x="145138" y="0"/>
                </a:cubicBezTo>
                <a:close/>
                <a:moveTo>
                  <a:pt x="209489" y="0"/>
                </a:moveTo>
                <a:cubicBezTo>
                  <a:pt x="200413" y="0"/>
                  <a:pt x="193056" y="7358"/>
                  <a:pt x="193056" y="16434"/>
                </a:cubicBezTo>
                <a:cubicBezTo>
                  <a:pt x="193056" y="25510"/>
                  <a:pt x="200413" y="32868"/>
                  <a:pt x="209489" y="32868"/>
                </a:cubicBezTo>
                <a:cubicBezTo>
                  <a:pt x="218565" y="32868"/>
                  <a:pt x="225923" y="25510"/>
                  <a:pt x="225923" y="16434"/>
                </a:cubicBezTo>
                <a:cubicBezTo>
                  <a:pt x="225923" y="7358"/>
                  <a:pt x="218565" y="0"/>
                  <a:pt x="209489" y="0"/>
                </a:cubicBezTo>
                <a:close/>
                <a:moveTo>
                  <a:pt x="273841" y="0"/>
                </a:moveTo>
                <a:cubicBezTo>
                  <a:pt x="264765" y="0"/>
                  <a:pt x="257408" y="7358"/>
                  <a:pt x="257408" y="16434"/>
                </a:cubicBezTo>
                <a:cubicBezTo>
                  <a:pt x="257408" y="25510"/>
                  <a:pt x="264765" y="32868"/>
                  <a:pt x="273841" y="32868"/>
                </a:cubicBezTo>
                <a:cubicBezTo>
                  <a:pt x="282917" y="32868"/>
                  <a:pt x="290275" y="25510"/>
                  <a:pt x="290275" y="16434"/>
                </a:cubicBezTo>
                <a:cubicBezTo>
                  <a:pt x="290275" y="7358"/>
                  <a:pt x="282917" y="0"/>
                  <a:pt x="273841" y="0"/>
                </a:cubicBezTo>
                <a:close/>
                <a:moveTo>
                  <a:pt x="338193" y="0"/>
                </a:moveTo>
                <a:cubicBezTo>
                  <a:pt x="329117" y="0"/>
                  <a:pt x="321759" y="7358"/>
                  <a:pt x="321759" y="16434"/>
                </a:cubicBezTo>
                <a:cubicBezTo>
                  <a:pt x="321759" y="25510"/>
                  <a:pt x="329117" y="32868"/>
                  <a:pt x="338193" y="32868"/>
                </a:cubicBezTo>
                <a:cubicBezTo>
                  <a:pt x="347269" y="32868"/>
                  <a:pt x="354627" y="25510"/>
                  <a:pt x="354627" y="16434"/>
                </a:cubicBezTo>
                <a:cubicBezTo>
                  <a:pt x="354627" y="7358"/>
                  <a:pt x="347269" y="0"/>
                  <a:pt x="338193" y="0"/>
                </a:cubicBezTo>
                <a:close/>
                <a:moveTo>
                  <a:pt x="407755" y="0"/>
                </a:moveTo>
                <a:cubicBezTo>
                  <a:pt x="398679" y="0"/>
                  <a:pt x="391321" y="7358"/>
                  <a:pt x="391321" y="16434"/>
                </a:cubicBezTo>
                <a:cubicBezTo>
                  <a:pt x="391321" y="25510"/>
                  <a:pt x="398679" y="32868"/>
                  <a:pt x="407755" y="32868"/>
                </a:cubicBezTo>
                <a:cubicBezTo>
                  <a:pt x="416831" y="32868"/>
                  <a:pt x="424189" y="25510"/>
                  <a:pt x="424189" y="16434"/>
                </a:cubicBezTo>
                <a:cubicBezTo>
                  <a:pt x="424189" y="7358"/>
                  <a:pt x="416831" y="0"/>
                  <a:pt x="407755" y="0"/>
                </a:cubicBezTo>
                <a:close/>
                <a:moveTo>
                  <a:pt x="472107" y="0"/>
                </a:moveTo>
                <a:cubicBezTo>
                  <a:pt x="463031" y="0"/>
                  <a:pt x="455673" y="7358"/>
                  <a:pt x="455673" y="16434"/>
                </a:cubicBezTo>
                <a:cubicBezTo>
                  <a:pt x="455673" y="25510"/>
                  <a:pt x="463031" y="32868"/>
                  <a:pt x="472107" y="32868"/>
                </a:cubicBezTo>
                <a:cubicBezTo>
                  <a:pt x="481183" y="32868"/>
                  <a:pt x="488540" y="25510"/>
                  <a:pt x="488540" y="16434"/>
                </a:cubicBezTo>
                <a:cubicBezTo>
                  <a:pt x="488540" y="7358"/>
                  <a:pt x="481183" y="0"/>
                  <a:pt x="472107" y="0"/>
                </a:cubicBezTo>
                <a:close/>
                <a:moveTo>
                  <a:pt x="536459" y="0"/>
                </a:moveTo>
                <a:cubicBezTo>
                  <a:pt x="527383" y="0"/>
                  <a:pt x="520025" y="7358"/>
                  <a:pt x="520025" y="16434"/>
                </a:cubicBezTo>
                <a:cubicBezTo>
                  <a:pt x="520025" y="25510"/>
                  <a:pt x="527383" y="32868"/>
                  <a:pt x="536459" y="32868"/>
                </a:cubicBezTo>
                <a:cubicBezTo>
                  <a:pt x="545535" y="32868"/>
                  <a:pt x="552892" y="25510"/>
                  <a:pt x="552892" y="16434"/>
                </a:cubicBezTo>
                <a:cubicBezTo>
                  <a:pt x="552892" y="7358"/>
                  <a:pt x="545535" y="0"/>
                  <a:pt x="536459" y="0"/>
                </a:cubicBezTo>
                <a:close/>
                <a:moveTo>
                  <a:pt x="600810" y="0"/>
                </a:moveTo>
                <a:cubicBezTo>
                  <a:pt x="591734" y="0"/>
                  <a:pt x="584377" y="7358"/>
                  <a:pt x="584377" y="16434"/>
                </a:cubicBezTo>
                <a:cubicBezTo>
                  <a:pt x="584377" y="25510"/>
                  <a:pt x="591734" y="32868"/>
                  <a:pt x="600810" y="32868"/>
                </a:cubicBezTo>
                <a:cubicBezTo>
                  <a:pt x="609886" y="32868"/>
                  <a:pt x="617244" y="25510"/>
                  <a:pt x="617244" y="16434"/>
                </a:cubicBezTo>
                <a:cubicBezTo>
                  <a:pt x="617244" y="7358"/>
                  <a:pt x="609886" y="0"/>
                  <a:pt x="600810" y="0"/>
                </a:cubicBezTo>
                <a:close/>
                <a:moveTo>
                  <a:pt x="665162" y="0"/>
                </a:moveTo>
                <a:cubicBezTo>
                  <a:pt x="656086" y="0"/>
                  <a:pt x="648729" y="7358"/>
                  <a:pt x="648729" y="16434"/>
                </a:cubicBezTo>
                <a:cubicBezTo>
                  <a:pt x="648729" y="25510"/>
                  <a:pt x="656086" y="32868"/>
                  <a:pt x="665162" y="32868"/>
                </a:cubicBezTo>
                <a:cubicBezTo>
                  <a:pt x="674238" y="32868"/>
                  <a:pt x="681596" y="25510"/>
                  <a:pt x="681596" y="16434"/>
                </a:cubicBezTo>
                <a:cubicBezTo>
                  <a:pt x="681596" y="7358"/>
                  <a:pt x="674238" y="0"/>
                  <a:pt x="665162" y="0"/>
                </a:cubicBezTo>
                <a:close/>
                <a:moveTo>
                  <a:pt x="729514" y="0"/>
                </a:moveTo>
                <a:cubicBezTo>
                  <a:pt x="720438" y="0"/>
                  <a:pt x="713080" y="7358"/>
                  <a:pt x="713080" y="16434"/>
                </a:cubicBezTo>
                <a:cubicBezTo>
                  <a:pt x="713080" y="25510"/>
                  <a:pt x="720438" y="32868"/>
                  <a:pt x="729514" y="32868"/>
                </a:cubicBezTo>
                <a:cubicBezTo>
                  <a:pt x="738590" y="32868"/>
                  <a:pt x="745948" y="25510"/>
                  <a:pt x="745948" y="16434"/>
                </a:cubicBezTo>
                <a:cubicBezTo>
                  <a:pt x="745948" y="7358"/>
                  <a:pt x="738590" y="0"/>
                  <a:pt x="729514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bg1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634874" y="2527249"/>
            <a:ext cx="7785226" cy="27484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43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Fira Sans Black"/>
                <a:ea typeface="Fira Sans Black"/>
                <a:cs typeface="Fira Sans Black"/>
              </a:rPr>
              <a:t>Brain Stroke Prediction Using Flask and Machine Learning</a:t>
            </a:r>
            <a:endParaRPr kumimoji="1" lang="zh-CN" altLang="en-US"/>
          </a:p>
        </p:txBody>
      </p:sp>
      <p:pic>
        <p:nvPicPr>
          <p:cNvPr id="14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635000" y="6350"/>
            <a:ext cx="1460500" cy="1549400"/>
          </a:xfrm>
          <a:prstGeom prst="rect">
            <a:avLst/>
          </a:prstGeom>
        </p:spPr>
      </p:pic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1"/>
            <a:ext cx="12192000" cy="6857999"/>
          </a:xfrm>
          <a:prstGeom prst="flowChartProcess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784770" y="2101516"/>
            <a:ext cx="5002140" cy="3048000"/>
          </a:xfrm>
          <a:prstGeom prst="snip1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8100000" flipH="0" flipV="0">
            <a:off x="-183645" y="2736265"/>
            <a:ext cx="1778502" cy="1778502"/>
          </a:xfrm>
          <a:prstGeom prst="diagStripe">
            <a:avLst>
              <a:gd name="adj" fmla="val 88423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121995" y="2367925"/>
            <a:ext cx="412288" cy="381395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121992" y="3713746"/>
            <a:ext cx="4512133" cy="128363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147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Several reputable data sources, such as health organizations and medical research databases, can provide valuable datasets with features including age, gender, blood pressure, and cholesterol levels.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512746" y="2101516"/>
            <a:ext cx="5002140" cy="3048000"/>
          </a:xfrm>
          <a:prstGeom prst="snip1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8100000" flipH="0" flipV="0">
            <a:off x="5544331" y="2736265"/>
            <a:ext cx="1778502" cy="1778502"/>
          </a:xfrm>
          <a:prstGeom prst="diagStripe">
            <a:avLst>
              <a:gd name="adj" fmla="val 88423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849970" y="2352479"/>
            <a:ext cx="412288" cy="412288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849967" y="3713746"/>
            <a:ext cx="4512133" cy="128363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147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Effective strategies to deal with missing data include imputation methods, such as using mean, median, mode substitutions, or advanced techniques like KNN and regression- based imputation to maintain dataset integrity.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121993" y="2847474"/>
            <a:ext cx="4507432" cy="8662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1787F2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Dataset Sources and Features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854669" y="2847474"/>
            <a:ext cx="4507432" cy="8662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1787F2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Handling Missing Data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561368" y="367689"/>
            <a:ext cx="114808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Data Collection and Preprocessing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272243" y="225304"/>
            <a:ext cx="257347" cy="51764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272243" y="88785"/>
            <a:ext cx="257347" cy="984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272243" y="0"/>
            <a:ext cx="257347" cy="550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1"/>
            <a:ext cx="12192000" cy="6857999"/>
          </a:xfrm>
          <a:prstGeom prst="flowChartProcess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2363426" y="2457033"/>
            <a:ext cx="1767840" cy="1524000"/>
          </a:xfrm>
          <a:prstGeom prst="hexagon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254000" blurRad="762000" dir="5400000" sx="100000" sy="100000" kx="0" ky="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2400">
                <a:ln w="12700">
                  <a:noFill/>
                </a:ln>
                <a:solidFill>
                  <a:srgbClr val="1787F2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250+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3758700" y="2694160"/>
            <a:ext cx="294658" cy="254016"/>
          </a:xfrm>
          <a:prstGeom prst="hexagon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12700" blurRad="38100" dir="5400000" sx="100000" sy="100000" kx="0" ky="0" algn="ctr" rotWithShape="0">
              <a:srgbClr val="000000">
                <a:alpha val="15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2030045" y="2185603"/>
            <a:ext cx="543206" cy="468280"/>
          </a:xfrm>
          <a:prstGeom prst="hexagon">
            <a:avLst/>
          </a:prstGeom>
          <a:solidFill>
            <a:schemeClr val="bg2">
              <a:alpha val="70000"/>
            </a:schemeClr>
          </a:solidFill>
          <a:ln w="12700" cap="sq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2363426" y="4340911"/>
            <a:ext cx="1767840" cy="1524000"/>
          </a:xfrm>
          <a:prstGeom prst="hexagon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254000" blurRad="762000" dir="5400000" sx="100000" sy="100000" kx="0" ky="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2400">
                <a:ln w="12700">
                  <a:noFill/>
                </a:ln>
                <a:solidFill>
                  <a:srgbClr val="1787F2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5.1M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425922" y="4578038"/>
            <a:ext cx="294658" cy="254016"/>
          </a:xfrm>
          <a:prstGeom prst="hexagon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12700" blurRad="38100" dir="5400000" sx="100000" sy="100000" kx="0" ky="0" algn="ctr" rotWithShape="0">
              <a:srgbClr val="000000">
                <a:alpha val="15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3916780" y="4069481"/>
            <a:ext cx="543206" cy="468280"/>
          </a:xfrm>
          <a:prstGeom prst="hexagon">
            <a:avLst/>
          </a:prstGeom>
          <a:solidFill>
            <a:schemeClr val="bg2">
              <a:alpha val="70000"/>
            </a:schemeClr>
          </a:solidFill>
          <a:ln w="12700" cap="sq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" name="标题 1"/>
          <p:cNvCxnSpPr/>
          <p:nvPr/>
        </p:nvCxnSpPr>
        <p:spPr>
          <a:xfrm rot="0" flipH="0" flipV="0">
            <a:off x="5107847" y="4152900"/>
            <a:ext cx="5807803" cy="0"/>
          </a:xfrm>
          <a:prstGeom prst="line">
            <a:avLst/>
          </a:prstGeom>
          <a:noFill/>
          <a:ln w="6350" cap="sq">
            <a:solidFill>
              <a:schemeClr val="tx1">
                <a:alpha val="20000"/>
              </a:schemeClr>
            </a:solidFill>
            <a:miter/>
          </a:ln>
        </p:spPr>
      </p:cxnSp>
      <p:sp>
        <p:nvSpPr>
          <p:cNvPr id="10" name="标题 1"/>
          <p:cNvSpPr txBox="1"/>
          <p:nvPr/>
        </p:nvSpPr>
        <p:spPr>
          <a:xfrm rot="0" flipH="0" flipV="0">
            <a:off x="2589442" y="6293723"/>
            <a:ext cx="1315808" cy="1134318"/>
          </a:xfrm>
          <a:prstGeom prst="hexagon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12700" blurRad="38100" dir="5400000" sx="100000" sy="100000" kx="0" ky="0" algn="ctr" rotWithShape="0">
              <a:srgbClr val="000000">
                <a:alpha val="15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3090183" y="6705600"/>
            <a:ext cx="314325" cy="342900"/>
          </a:xfrm>
          <a:prstGeom prst="downArrow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12700" blurRad="38100" dir="5400000" sx="100000" sy="100000" kx="0" ky="0" algn="ctr" rotWithShape="0">
              <a:srgbClr val="000000">
                <a:alpha val="15000"/>
              </a:srgbClr>
            </a:outerShdw>
          </a:effectLst>
        </p:spPr>
        <p:txBody>
          <a:bodyPr vert="horz" wrap="square" lIns="0" tIns="0" rIns="0" bIns="0" rtlCol="0" anchor="t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5098322" y="2778899"/>
            <a:ext cx="5168900" cy="2032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Feature Selection Techniques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5098321" y="3191041"/>
            <a:ext cx="5321349" cy="10591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76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Feature selection techniques, such as Recursive Feature Elimination (RFE) and LASSO regression, are employed to identify the most significant predictors which enhance model performance while reducing overfitting.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5098322" y="4662777"/>
            <a:ext cx="5168900" cy="2032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Training and Testing the Model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5098321" y="5074919"/>
            <a:ext cx="5321349" cy="10591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76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This step involves splitting the dataset into training and testing sets using techniques like cross- validation, followed by applying algorithms like logistic regression or random forests to train the model effectively.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561368" y="367689"/>
            <a:ext cx="114808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Model Development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272243" y="225304"/>
            <a:ext cx="257347" cy="51764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272243" y="88785"/>
            <a:ext cx="257347" cy="984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272243" y="0"/>
            <a:ext cx="257347" cy="550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8943" t="0" r="15607" b="0"/>
          <a:stretch>
            <a:fillRect/>
          </a:stretch>
        </p:blipFill>
        <p:spPr>
          <a:xfrm rot="0" flipH="0" flipV="0">
            <a:off x="2993160" y="1"/>
            <a:ext cx="919883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3077029" y="772605"/>
            <a:ext cx="276369" cy="276369"/>
          </a:xfrm>
          <a:prstGeom prst="flowChartConnector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3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>
            <a:outerShdw dist="0" blurRad="127000" dir="0" sx="164000" sy="164000" kx="0" ky="0" algn="ctr" rotWithShape="0">
              <a:schemeClr val="accent1">
                <a:alpha val="5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790700" y="5457168"/>
            <a:ext cx="396507" cy="396507"/>
          </a:xfrm>
          <a:prstGeom prst="flowChartConnector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28400">
                <a:schemeClr val="accent1">
                  <a:lumMod val="40000"/>
                  <a:lumOff val="60000"/>
                </a:schemeClr>
              </a:gs>
              <a:gs pos="70644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>
            <a:outerShdw dist="0" blurRad="127000" dir="0" sx="164000" sy="164000" kx="0" ky="0" algn="ctr" rotWithShape="0">
              <a:schemeClr val="accent1">
                <a:alpha val="5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57200" y="-78781"/>
            <a:ext cx="798883" cy="798883"/>
          </a:xfrm>
          <a:prstGeom prst="flowChartConnector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3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>
            <a:outerShdw dist="0" blurRad="127000" dir="0" sx="164000" sy="164000" kx="0" ky="0" algn="ctr" rotWithShape="0">
              <a:schemeClr val="accent1">
                <a:alpha val="5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0" y="1"/>
            <a:ext cx="10896600" cy="6857999"/>
          </a:xfrm>
          <a:prstGeom prst="flowChartProcess">
            <a:avLst/>
          </a:prstGeom>
          <a:gradFill>
            <a:gsLst>
              <a:gs pos="0">
                <a:schemeClr val="tx1">
                  <a:alpha val="100000"/>
                </a:schemeClr>
              </a:gs>
              <a:gs pos="33000">
                <a:schemeClr val="tx1">
                  <a:alpha val="100000"/>
                </a:schemeClr>
              </a:gs>
              <a:gs pos="71000">
                <a:schemeClr val="tx1">
                  <a:alpha val="0"/>
                </a:schemeClr>
              </a:gs>
            </a:gsLst>
            <a:lin ang="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34874" y="3077431"/>
            <a:ext cx="5867526" cy="32598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3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Implementing Flask for Predictions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60400" y="1895082"/>
            <a:ext cx="1785376" cy="79697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4800">
                <a:ln w="6350">
                  <a:noFill/>
                </a:ln>
                <a:gradFill>
                  <a:gsLst>
                    <a:gs pos="0">
                      <a:schemeClr val="accent1">
                        <a:lumMod val="20000"/>
                        <a:lumOff val="80000"/>
                        <a:alpha val="46000"/>
                      </a:schemeClr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poppins-bold"/>
                <a:ea typeface="poppins-bold"/>
                <a:cs typeface="poppins-bold"/>
              </a:rPr>
              <a:t>PART 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512060" y="5508216"/>
            <a:ext cx="210885" cy="210885"/>
          </a:xfrm>
          <a:prstGeom prst="flowChartConnector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3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>
            <a:outerShdw dist="0" blurRad="127000" dir="0" sx="164000" sy="164000" kx="0" ky="0" algn="ctr" rotWithShape="0">
              <a:schemeClr val="accent1">
                <a:alpha val="5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7042175" y="1315357"/>
            <a:ext cx="111800" cy="111800"/>
          </a:xfrm>
          <a:prstGeom prst="flowChartConnector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3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>
            <a:outerShdw dist="0" blurRad="127000" dir="0" sx="164000" sy="164000" kx="0" ky="0" algn="ctr" rotWithShape="0">
              <a:schemeClr val="accent1">
                <a:alpha val="5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1" flipV="0">
            <a:off x="10950656" y="476185"/>
            <a:ext cx="1685843" cy="552515"/>
          </a:xfrm>
          <a:custGeom>
            <a:avLst/>
            <a:gdLst>
              <a:gd name="connsiteX0" fmla="*/ 16434 w 745948"/>
              <a:gd name="connsiteY0" fmla="*/ 211608 h 244475"/>
              <a:gd name="connsiteX1" fmla="*/ 0 w 745948"/>
              <a:gd name="connsiteY1" fmla="*/ 228041 h 244475"/>
              <a:gd name="connsiteX2" fmla="*/ 16434 w 745948"/>
              <a:gd name="connsiteY2" fmla="*/ 244475 h 244475"/>
              <a:gd name="connsiteX3" fmla="*/ 32868 w 745948"/>
              <a:gd name="connsiteY3" fmla="*/ 228041 h 244475"/>
              <a:gd name="connsiteX4" fmla="*/ 16434 w 745948"/>
              <a:gd name="connsiteY4" fmla="*/ 211608 h 244475"/>
              <a:gd name="connsiteX5" fmla="*/ 80786 w 745948"/>
              <a:gd name="connsiteY5" fmla="*/ 211608 h 244475"/>
              <a:gd name="connsiteX6" fmla="*/ 64352 w 745948"/>
              <a:gd name="connsiteY6" fmla="*/ 228041 h 244475"/>
              <a:gd name="connsiteX7" fmla="*/ 80786 w 745948"/>
              <a:gd name="connsiteY7" fmla="*/ 244475 h 244475"/>
              <a:gd name="connsiteX8" fmla="*/ 97219 w 745948"/>
              <a:gd name="connsiteY8" fmla="*/ 228041 h 244475"/>
              <a:gd name="connsiteX9" fmla="*/ 80786 w 745948"/>
              <a:gd name="connsiteY9" fmla="*/ 211608 h 244475"/>
              <a:gd name="connsiteX10" fmla="*/ 145138 w 745948"/>
              <a:gd name="connsiteY10" fmla="*/ 211608 h 244475"/>
              <a:gd name="connsiteX11" fmla="*/ 128704 w 745948"/>
              <a:gd name="connsiteY11" fmla="*/ 228041 h 244475"/>
              <a:gd name="connsiteX12" fmla="*/ 145138 w 745948"/>
              <a:gd name="connsiteY12" fmla="*/ 244475 h 244475"/>
              <a:gd name="connsiteX13" fmla="*/ 161571 w 745948"/>
              <a:gd name="connsiteY13" fmla="*/ 228041 h 244475"/>
              <a:gd name="connsiteX14" fmla="*/ 145138 w 745948"/>
              <a:gd name="connsiteY14" fmla="*/ 211608 h 244475"/>
              <a:gd name="connsiteX15" fmla="*/ 209489 w 745948"/>
              <a:gd name="connsiteY15" fmla="*/ 211608 h 244475"/>
              <a:gd name="connsiteX16" fmla="*/ 193056 w 745948"/>
              <a:gd name="connsiteY16" fmla="*/ 228041 h 244475"/>
              <a:gd name="connsiteX17" fmla="*/ 209489 w 745948"/>
              <a:gd name="connsiteY17" fmla="*/ 244475 h 244475"/>
              <a:gd name="connsiteX18" fmla="*/ 225923 w 745948"/>
              <a:gd name="connsiteY18" fmla="*/ 228041 h 244475"/>
              <a:gd name="connsiteX19" fmla="*/ 209489 w 745948"/>
              <a:gd name="connsiteY19" fmla="*/ 211608 h 244475"/>
              <a:gd name="connsiteX20" fmla="*/ 273841 w 745948"/>
              <a:gd name="connsiteY20" fmla="*/ 211608 h 244475"/>
              <a:gd name="connsiteX21" fmla="*/ 257408 w 745948"/>
              <a:gd name="connsiteY21" fmla="*/ 228041 h 244475"/>
              <a:gd name="connsiteX22" fmla="*/ 273841 w 745948"/>
              <a:gd name="connsiteY22" fmla="*/ 244475 h 244475"/>
              <a:gd name="connsiteX23" fmla="*/ 290275 w 745948"/>
              <a:gd name="connsiteY23" fmla="*/ 228041 h 244475"/>
              <a:gd name="connsiteX24" fmla="*/ 273841 w 745948"/>
              <a:gd name="connsiteY24" fmla="*/ 211608 h 244475"/>
              <a:gd name="connsiteX25" fmla="*/ 338193 w 745948"/>
              <a:gd name="connsiteY25" fmla="*/ 211608 h 244475"/>
              <a:gd name="connsiteX26" fmla="*/ 321759 w 745948"/>
              <a:gd name="connsiteY26" fmla="*/ 228041 h 244475"/>
              <a:gd name="connsiteX27" fmla="*/ 338193 w 745948"/>
              <a:gd name="connsiteY27" fmla="*/ 244475 h 244475"/>
              <a:gd name="connsiteX28" fmla="*/ 354627 w 745948"/>
              <a:gd name="connsiteY28" fmla="*/ 228041 h 244475"/>
              <a:gd name="connsiteX29" fmla="*/ 338193 w 745948"/>
              <a:gd name="connsiteY29" fmla="*/ 211608 h 244475"/>
              <a:gd name="connsiteX30" fmla="*/ 407755 w 745948"/>
              <a:gd name="connsiteY30" fmla="*/ 211608 h 244475"/>
              <a:gd name="connsiteX31" fmla="*/ 391321 w 745948"/>
              <a:gd name="connsiteY31" fmla="*/ 228041 h 244475"/>
              <a:gd name="connsiteX32" fmla="*/ 407755 w 745948"/>
              <a:gd name="connsiteY32" fmla="*/ 244475 h 244475"/>
              <a:gd name="connsiteX33" fmla="*/ 424189 w 745948"/>
              <a:gd name="connsiteY33" fmla="*/ 228041 h 244475"/>
              <a:gd name="connsiteX34" fmla="*/ 407755 w 745948"/>
              <a:gd name="connsiteY34" fmla="*/ 211608 h 244475"/>
              <a:gd name="connsiteX35" fmla="*/ 472107 w 745948"/>
              <a:gd name="connsiteY35" fmla="*/ 211608 h 244475"/>
              <a:gd name="connsiteX36" fmla="*/ 455673 w 745948"/>
              <a:gd name="connsiteY36" fmla="*/ 228041 h 244475"/>
              <a:gd name="connsiteX37" fmla="*/ 472107 w 745948"/>
              <a:gd name="connsiteY37" fmla="*/ 244475 h 244475"/>
              <a:gd name="connsiteX38" fmla="*/ 488540 w 745948"/>
              <a:gd name="connsiteY38" fmla="*/ 228041 h 244475"/>
              <a:gd name="connsiteX39" fmla="*/ 472107 w 745948"/>
              <a:gd name="connsiteY39" fmla="*/ 211608 h 244475"/>
              <a:gd name="connsiteX40" fmla="*/ 536459 w 745948"/>
              <a:gd name="connsiteY40" fmla="*/ 211608 h 244475"/>
              <a:gd name="connsiteX41" fmla="*/ 520025 w 745948"/>
              <a:gd name="connsiteY41" fmla="*/ 228041 h 244475"/>
              <a:gd name="connsiteX42" fmla="*/ 536459 w 745948"/>
              <a:gd name="connsiteY42" fmla="*/ 244475 h 244475"/>
              <a:gd name="connsiteX43" fmla="*/ 552892 w 745948"/>
              <a:gd name="connsiteY43" fmla="*/ 228041 h 244475"/>
              <a:gd name="connsiteX44" fmla="*/ 536459 w 745948"/>
              <a:gd name="connsiteY44" fmla="*/ 211608 h 244475"/>
              <a:gd name="connsiteX45" fmla="*/ 600810 w 745948"/>
              <a:gd name="connsiteY45" fmla="*/ 211608 h 244475"/>
              <a:gd name="connsiteX46" fmla="*/ 584377 w 745948"/>
              <a:gd name="connsiteY46" fmla="*/ 228041 h 244475"/>
              <a:gd name="connsiteX47" fmla="*/ 600810 w 745948"/>
              <a:gd name="connsiteY47" fmla="*/ 244475 h 244475"/>
              <a:gd name="connsiteX48" fmla="*/ 617244 w 745948"/>
              <a:gd name="connsiteY48" fmla="*/ 228041 h 244475"/>
              <a:gd name="connsiteX49" fmla="*/ 600810 w 745948"/>
              <a:gd name="connsiteY49" fmla="*/ 211608 h 244475"/>
              <a:gd name="connsiteX50" fmla="*/ 665162 w 745948"/>
              <a:gd name="connsiteY50" fmla="*/ 211608 h 244475"/>
              <a:gd name="connsiteX51" fmla="*/ 648729 w 745948"/>
              <a:gd name="connsiteY51" fmla="*/ 228041 h 244475"/>
              <a:gd name="connsiteX52" fmla="*/ 665162 w 745948"/>
              <a:gd name="connsiteY52" fmla="*/ 244475 h 244475"/>
              <a:gd name="connsiteX53" fmla="*/ 681596 w 745948"/>
              <a:gd name="connsiteY53" fmla="*/ 228041 h 244475"/>
              <a:gd name="connsiteX54" fmla="*/ 665162 w 745948"/>
              <a:gd name="connsiteY54" fmla="*/ 211608 h 244475"/>
              <a:gd name="connsiteX55" fmla="*/ 729514 w 745948"/>
              <a:gd name="connsiteY55" fmla="*/ 211608 h 244475"/>
              <a:gd name="connsiteX56" fmla="*/ 713080 w 745948"/>
              <a:gd name="connsiteY56" fmla="*/ 228041 h 244475"/>
              <a:gd name="connsiteX57" fmla="*/ 729514 w 745948"/>
              <a:gd name="connsiteY57" fmla="*/ 244475 h 244475"/>
              <a:gd name="connsiteX58" fmla="*/ 745948 w 745948"/>
              <a:gd name="connsiteY58" fmla="*/ 228041 h 244475"/>
              <a:gd name="connsiteX59" fmla="*/ 729514 w 745948"/>
              <a:gd name="connsiteY59" fmla="*/ 211608 h 244475"/>
              <a:gd name="connsiteX60" fmla="*/ 16434 w 745948"/>
              <a:gd name="connsiteY60" fmla="*/ 141072 h 244475"/>
              <a:gd name="connsiteX61" fmla="*/ 0 w 745948"/>
              <a:gd name="connsiteY61" fmla="*/ 157505 h 244475"/>
              <a:gd name="connsiteX62" fmla="*/ 16434 w 745948"/>
              <a:gd name="connsiteY62" fmla="*/ 173939 h 244475"/>
              <a:gd name="connsiteX63" fmla="*/ 32868 w 745948"/>
              <a:gd name="connsiteY63" fmla="*/ 157505 h 244475"/>
              <a:gd name="connsiteX64" fmla="*/ 16434 w 745948"/>
              <a:gd name="connsiteY64" fmla="*/ 141072 h 244475"/>
              <a:gd name="connsiteX65" fmla="*/ 80786 w 745948"/>
              <a:gd name="connsiteY65" fmla="*/ 141072 h 244475"/>
              <a:gd name="connsiteX66" fmla="*/ 64352 w 745948"/>
              <a:gd name="connsiteY66" fmla="*/ 157505 h 244475"/>
              <a:gd name="connsiteX67" fmla="*/ 80786 w 745948"/>
              <a:gd name="connsiteY67" fmla="*/ 173939 h 244475"/>
              <a:gd name="connsiteX68" fmla="*/ 97219 w 745948"/>
              <a:gd name="connsiteY68" fmla="*/ 157505 h 244475"/>
              <a:gd name="connsiteX69" fmla="*/ 80786 w 745948"/>
              <a:gd name="connsiteY69" fmla="*/ 141072 h 244475"/>
              <a:gd name="connsiteX70" fmla="*/ 145138 w 745948"/>
              <a:gd name="connsiteY70" fmla="*/ 141072 h 244475"/>
              <a:gd name="connsiteX71" fmla="*/ 128704 w 745948"/>
              <a:gd name="connsiteY71" fmla="*/ 157505 h 244475"/>
              <a:gd name="connsiteX72" fmla="*/ 145138 w 745948"/>
              <a:gd name="connsiteY72" fmla="*/ 173939 h 244475"/>
              <a:gd name="connsiteX73" fmla="*/ 161571 w 745948"/>
              <a:gd name="connsiteY73" fmla="*/ 157505 h 244475"/>
              <a:gd name="connsiteX74" fmla="*/ 145138 w 745948"/>
              <a:gd name="connsiteY74" fmla="*/ 141072 h 244475"/>
              <a:gd name="connsiteX75" fmla="*/ 209489 w 745948"/>
              <a:gd name="connsiteY75" fmla="*/ 141072 h 244475"/>
              <a:gd name="connsiteX76" fmla="*/ 193056 w 745948"/>
              <a:gd name="connsiteY76" fmla="*/ 157505 h 244475"/>
              <a:gd name="connsiteX77" fmla="*/ 209489 w 745948"/>
              <a:gd name="connsiteY77" fmla="*/ 173939 h 244475"/>
              <a:gd name="connsiteX78" fmla="*/ 225923 w 745948"/>
              <a:gd name="connsiteY78" fmla="*/ 157505 h 244475"/>
              <a:gd name="connsiteX79" fmla="*/ 209489 w 745948"/>
              <a:gd name="connsiteY79" fmla="*/ 141072 h 244475"/>
              <a:gd name="connsiteX80" fmla="*/ 273841 w 745948"/>
              <a:gd name="connsiteY80" fmla="*/ 141072 h 244475"/>
              <a:gd name="connsiteX81" fmla="*/ 257408 w 745948"/>
              <a:gd name="connsiteY81" fmla="*/ 157505 h 244475"/>
              <a:gd name="connsiteX82" fmla="*/ 273841 w 745948"/>
              <a:gd name="connsiteY82" fmla="*/ 173939 h 244475"/>
              <a:gd name="connsiteX83" fmla="*/ 290275 w 745948"/>
              <a:gd name="connsiteY83" fmla="*/ 157505 h 244475"/>
              <a:gd name="connsiteX84" fmla="*/ 273841 w 745948"/>
              <a:gd name="connsiteY84" fmla="*/ 141072 h 244475"/>
              <a:gd name="connsiteX85" fmla="*/ 338193 w 745948"/>
              <a:gd name="connsiteY85" fmla="*/ 141072 h 244475"/>
              <a:gd name="connsiteX86" fmla="*/ 321759 w 745948"/>
              <a:gd name="connsiteY86" fmla="*/ 157505 h 244475"/>
              <a:gd name="connsiteX87" fmla="*/ 338193 w 745948"/>
              <a:gd name="connsiteY87" fmla="*/ 173939 h 244475"/>
              <a:gd name="connsiteX88" fmla="*/ 354627 w 745948"/>
              <a:gd name="connsiteY88" fmla="*/ 157505 h 244475"/>
              <a:gd name="connsiteX89" fmla="*/ 338193 w 745948"/>
              <a:gd name="connsiteY89" fmla="*/ 141072 h 244475"/>
              <a:gd name="connsiteX90" fmla="*/ 407755 w 745948"/>
              <a:gd name="connsiteY90" fmla="*/ 141072 h 244475"/>
              <a:gd name="connsiteX91" fmla="*/ 391321 w 745948"/>
              <a:gd name="connsiteY91" fmla="*/ 157505 h 244475"/>
              <a:gd name="connsiteX92" fmla="*/ 407755 w 745948"/>
              <a:gd name="connsiteY92" fmla="*/ 173939 h 244475"/>
              <a:gd name="connsiteX93" fmla="*/ 424189 w 745948"/>
              <a:gd name="connsiteY93" fmla="*/ 157505 h 244475"/>
              <a:gd name="connsiteX94" fmla="*/ 407755 w 745948"/>
              <a:gd name="connsiteY94" fmla="*/ 141072 h 244475"/>
              <a:gd name="connsiteX95" fmla="*/ 472107 w 745948"/>
              <a:gd name="connsiteY95" fmla="*/ 141072 h 244475"/>
              <a:gd name="connsiteX96" fmla="*/ 455673 w 745948"/>
              <a:gd name="connsiteY96" fmla="*/ 157505 h 244475"/>
              <a:gd name="connsiteX97" fmla="*/ 472107 w 745948"/>
              <a:gd name="connsiteY97" fmla="*/ 173939 h 244475"/>
              <a:gd name="connsiteX98" fmla="*/ 488540 w 745948"/>
              <a:gd name="connsiteY98" fmla="*/ 157505 h 244475"/>
              <a:gd name="connsiteX99" fmla="*/ 472107 w 745948"/>
              <a:gd name="connsiteY99" fmla="*/ 141072 h 244475"/>
              <a:gd name="connsiteX100" fmla="*/ 536459 w 745948"/>
              <a:gd name="connsiteY100" fmla="*/ 141072 h 244475"/>
              <a:gd name="connsiteX101" fmla="*/ 520025 w 745948"/>
              <a:gd name="connsiteY101" fmla="*/ 157505 h 244475"/>
              <a:gd name="connsiteX102" fmla="*/ 536459 w 745948"/>
              <a:gd name="connsiteY102" fmla="*/ 173939 h 244475"/>
              <a:gd name="connsiteX103" fmla="*/ 552892 w 745948"/>
              <a:gd name="connsiteY103" fmla="*/ 157505 h 244475"/>
              <a:gd name="connsiteX104" fmla="*/ 536459 w 745948"/>
              <a:gd name="connsiteY104" fmla="*/ 141072 h 244475"/>
              <a:gd name="connsiteX105" fmla="*/ 600810 w 745948"/>
              <a:gd name="connsiteY105" fmla="*/ 141072 h 244475"/>
              <a:gd name="connsiteX106" fmla="*/ 584377 w 745948"/>
              <a:gd name="connsiteY106" fmla="*/ 157505 h 244475"/>
              <a:gd name="connsiteX107" fmla="*/ 600810 w 745948"/>
              <a:gd name="connsiteY107" fmla="*/ 173939 h 244475"/>
              <a:gd name="connsiteX108" fmla="*/ 617244 w 745948"/>
              <a:gd name="connsiteY108" fmla="*/ 157505 h 244475"/>
              <a:gd name="connsiteX109" fmla="*/ 600810 w 745948"/>
              <a:gd name="connsiteY109" fmla="*/ 141072 h 244475"/>
              <a:gd name="connsiteX110" fmla="*/ 665162 w 745948"/>
              <a:gd name="connsiteY110" fmla="*/ 141072 h 244475"/>
              <a:gd name="connsiteX111" fmla="*/ 648729 w 745948"/>
              <a:gd name="connsiteY111" fmla="*/ 157505 h 244475"/>
              <a:gd name="connsiteX112" fmla="*/ 665162 w 745948"/>
              <a:gd name="connsiteY112" fmla="*/ 173939 h 244475"/>
              <a:gd name="connsiteX113" fmla="*/ 681596 w 745948"/>
              <a:gd name="connsiteY113" fmla="*/ 157505 h 244475"/>
              <a:gd name="connsiteX114" fmla="*/ 665162 w 745948"/>
              <a:gd name="connsiteY114" fmla="*/ 141072 h 244475"/>
              <a:gd name="connsiteX115" fmla="*/ 729514 w 745948"/>
              <a:gd name="connsiteY115" fmla="*/ 141072 h 244475"/>
              <a:gd name="connsiteX116" fmla="*/ 713080 w 745948"/>
              <a:gd name="connsiteY116" fmla="*/ 157505 h 244475"/>
              <a:gd name="connsiteX117" fmla="*/ 729514 w 745948"/>
              <a:gd name="connsiteY117" fmla="*/ 173939 h 244475"/>
              <a:gd name="connsiteX118" fmla="*/ 745948 w 745948"/>
              <a:gd name="connsiteY118" fmla="*/ 157505 h 244475"/>
              <a:gd name="connsiteX119" fmla="*/ 729514 w 745948"/>
              <a:gd name="connsiteY119" fmla="*/ 141072 h 244475"/>
              <a:gd name="connsiteX120" fmla="*/ 16434 w 745948"/>
              <a:gd name="connsiteY120" fmla="*/ 70536 h 244475"/>
              <a:gd name="connsiteX121" fmla="*/ 0 w 745948"/>
              <a:gd name="connsiteY121" fmla="*/ 86970 h 244475"/>
              <a:gd name="connsiteX122" fmla="*/ 16434 w 745948"/>
              <a:gd name="connsiteY122" fmla="*/ 103403 h 244475"/>
              <a:gd name="connsiteX123" fmla="*/ 32868 w 745948"/>
              <a:gd name="connsiteY123" fmla="*/ 86970 h 244475"/>
              <a:gd name="connsiteX124" fmla="*/ 16434 w 745948"/>
              <a:gd name="connsiteY124" fmla="*/ 70536 h 244475"/>
              <a:gd name="connsiteX125" fmla="*/ 80786 w 745948"/>
              <a:gd name="connsiteY125" fmla="*/ 70536 h 244475"/>
              <a:gd name="connsiteX126" fmla="*/ 64352 w 745948"/>
              <a:gd name="connsiteY126" fmla="*/ 86970 h 244475"/>
              <a:gd name="connsiteX127" fmla="*/ 80786 w 745948"/>
              <a:gd name="connsiteY127" fmla="*/ 103403 h 244475"/>
              <a:gd name="connsiteX128" fmla="*/ 97219 w 745948"/>
              <a:gd name="connsiteY128" fmla="*/ 86970 h 244475"/>
              <a:gd name="connsiteX129" fmla="*/ 80786 w 745948"/>
              <a:gd name="connsiteY129" fmla="*/ 70536 h 244475"/>
              <a:gd name="connsiteX130" fmla="*/ 145138 w 745948"/>
              <a:gd name="connsiteY130" fmla="*/ 70536 h 244475"/>
              <a:gd name="connsiteX131" fmla="*/ 128704 w 745948"/>
              <a:gd name="connsiteY131" fmla="*/ 86970 h 244475"/>
              <a:gd name="connsiteX132" fmla="*/ 145138 w 745948"/>
              <a:gd name="connsiteY132" fmla="*/ 103403 h 244475"/>
              <a:gd name="connsiteX133" fmla="*/ 161571 w 745948"/>
              <a:gd name="connsiteY133" fmla="*/ 86970 h 244475"/>
              <a:gd name="connsiteX134" fmla="*/ 145138 w 745948"/>
              <a:gd name="connsiteY134" fmla="*/ 70536 h 244475"/>
              <a:gd name="connsiteX135" fmla="*/ 209489 w 745948"/>
              <a:gd name="connsiteY135" fmla="*/ 70536 h 244475"/>
              <a:gd name="connsiteX136" fmla="*/ 193056 w 745948"/>
              <a:gd name="connsiteY136" fmla="*/ 86970 h 244475"/>
              <a:gd name="connsiteX137" fmla="*/ 209489 w 745948"/>
              <a:gd name="connsiteY137" fmla="*/ 103403 h 244475"/>
              <a:gd name="connsiteX138" fmla="*/ 225923 w 745948"/>
              <a:gd name="connsiteY138" fmla="*/ 86970 h 244475"/>
              <a:gd name="connsiteX139" fmla="*/ 209489 w 745948"/>
              <a:gd name="connsiteY139" fmla="*/ 70536 h 244475"/>
              <a:gd name="connsiteX140" fmla="*/ 273841 w 745948"/>
              <a:gd name="connsiteY140" fmla="*/ 70536 h 244475"/>
              <a:gd name="connsiteX141" fmla="*/ 257408 w 745948"/>
              <a:gd name="connsiteY141" fmla="*/ 86970 h 244475"/>
              <a:gd name="connsiteX142" fmla="*/ 273841 w 745948"/>
              <a:gd name="connsiteY142" fmla="*/ 103403 h 244475"/>
              <a:gd name="connsiteX143" fmla="*/ 290275 w 745948"/>
              <a:gd name="connsiteY143" fmla="*/ 86970 h 244475"/>
              <a:gd name="connsiteX144" fmla="*/ 273841 w 745948"/>
              <a:gd name="connsiteY144" fmla="*/ 70536 h 244475"/>
              <a:gd name="connsiteX145" fmla="*/ 338193 w 745948"/>
              <a:gd name="connsiteY145" fmla="*/ 70536 h 244475"/>
              <a:gd name="connsiteX146" fmla="*/ 321759 w 745948"/>
              <a:gd name="connsiteY146" fmla="*/ 86970 h 244475"/>
              <a:gd name="connsiteX147" fmla="*/ 338193 w 745948"/>
              <a:gd name="connsiteY147" fmla="*/ 103403 h 244475"/>
              <a:gd name="connsiteX148" fmla="*/ 354627 w 745948"/>
              <a:gd name="connsiteY148" fmla="*/ 86970 h 244475"/>
              <a:gd name="connsiteX149" fmla="*/ 338193 w 745948"/>
              <a:gd name="connsiteY149" fmla="*/ 70536 h 244475"/>
              <a:gd name="connsiteX150" fmla="*/ 407755 w 745948"/>
              <a:gd name="connsiteY150" fmla="*/ 70536 h 244475"/>
              <a:gd name="connsiteX151" fmla="*/ 391321 w 745948"/>
              <a:gd name="connsiteY151" fmla="*/ 86970 h 244475"/>
              <a:gd name="connsiteX152" fmla="*/ 407755 w 745948"/>
              <a:gd name="connsiteY152" fmla="*/ 103403 h 244475"/>
              <a:gd name="connsiteX153" fmla="*/ 424189 w 745948"/>
              <a:gd name="connsiteY153" fmla="*/ 86970 h 244475"/>
              <a:gd name="connsiteX154" fmla="*/ 407755 w 745948"/>
              <a:gd name="connsiteY154" fmla="*/ 70536 h 244475"/>
              <a:gd name="connsiteX155" fmla="*/ 472107 w 745948"/>
              <a:gd name="connsiteY155" fmla="*/ 70536 h 244475"/>
              <a:gd name="connsiteX156" fmla="*/ 455673 w 745948"/>
              <a:gd name="connsiteY156" fmla="*/ 86970 h 244475"/>
              <a:gd name="connsiteX157" fmla="*/ 472107 w 745948"/>
              <a:gd name="connsiteY157" fmla="*/ 103403 h 244475"/>
              <a:gd name="connsiteX158" fmla="*/ 488540 w 745948"/>
              <a:gd name="connsiteY158" fmla="*/ 86970 h 244475"/>
              <a:gd name="connsiteX159" fmla="*/ 472107 w 745948"/>
              <a:gd name="connsiteY159" fmla="*/ 70536 h 244475"/>
              <a:gd name="connsiteX160" fmla="*/ 536459 w 745948"/>
              <a:gd name="connsiteY160" fmla="*/ 70536 h 244475"/>
              <a:gd name="connsiteX161" fmla="*/ 520025 w 745948"/>
              <a:gd name="connsiteY161" fmla="*/ 86970 h 244475"/>
              <a:gd name="connsiteX162" fmla="*/ 536459 w 745948"/>
              <a:gd name="connsiteY162" fmla="*/ 103403 h 244475"/>
              <a:gd name="connsiteX163" fmla="*/ 552892 w 745948"/>
              <a:gd name="connsiteY163" fmla="*/ 86970 h 244475"/>
              <a:gd name="connsiteX164" fmla="*/ 536459 w 745948"/>
              <a:gd name="connsiteY164" fmla="*/ 70536 h 244475"/>
              <a:gd name="connsiteX165" fmla="*/ 600810 w 745948"/>
              <a:gd name="connsiteY165" fmla="*/ 70536 h 244475"/>
              <a:gd name="connsiteX166" fmla="*/ 584377 w 745948"/>
              <a:gd name="connsiteY166" fmla="*/ 86970 h 244475"/>
              <a:gd name="connsiteX167" fmla="*/ 600810 w 745948"/>
              <a:gd name="connsiteY167" fmla="*/ 103403 h 244475"/>
              <a:gd name="connsiteX168" fmla="*/ 617244 w 745948"/>
              <a:gd name="connsiteY168" fmla="*/ 86970 h 244475"/>
              <a:gd name="connsiteX169" fmla="*/ 600810 w 745948"/>
              <a:gd name="connsiteY169" fmla="*/ 70536 h 244475"/>
              <a:gd name="connsiteX170" fmla="*/ 665162 w 745948"/>
              <a:gd name="connsiteY170" fmla="*/ 70536 h 244475"/>
              <a:gd name="connsiteX171" fmla="*/ 648729 w 745948"/>
              <a:gd name="connsiteY171" fmla="*/ 86970 h 244475"/>
              <a:gd name="connsiteX172" fmla="*/ 665162 w 745948"/>
              <a:gd name="connsiteY172" fmla="*/ 103403 h 244475"/>
              <a:gd name="connsiteX173" fmla="*/ 681596 w 745948"/>
              <a:gd name="connsiteY173" fmla="*/ 86970 h 244475"/>
              <a:gd name="connsiteX174" fmla="*/ 665162 w 745948"/>
              <a:gd name="connsiteY174" fmla="*/ 70536 h 244475"/>
              <a:gd name="connsiteX175" fmla="*/ 729514 w 745948"/>
              <a:gd name="connsiteY175" fmla="*/ 70536 h 244475"/>
              <a:gd name="connsiteX176" fmla="*/ 713080 w 745948"/>
              <a:gd name="connsiteY176" fmla="*/ 86970 h 244475"/>
              <a:gd name="connsiteX177" fmla="*/ 729514 w 745948"/>
              <a:gd name="connsiteY177" fmla="*/ 103403 h 244475"/>
              <a:gd name="connsiteX178" fmla="*/ 745948 w 745948"/>
              <a:gd name="connsiteY178" fmla="*/ 86970 h 244475"/>
              <a:gd name="connsiteX179" fmla="*/ 729514 w 745948"/>
              <a:gd name="connsiteY179" fmla="*/ 70536 h 244475"/>
              <a:gd name="connsiteX180" fmla="*/ 16434 w 745948"/>
              <a:gd name="connsiteY180" fmla="*/ 0 h 244475"/>
              <a:gd name="connsiteX181" fmla="*/ 0 w 745948"/>
              <a:gd name="connsiteY181" fmla="*/ 16434 h 244475"/>
              <a:gd name="connsiteX182" fmla="*/ 16434 w 745948"/>
              <a:gd name="connsiteY182" fmla="*/ 32868 h 244475"/>
              <a:gd name="connsiteX183" fmla="*/ 32868 w 745948"/>
              <a:gd name="connsiteY183" fmla="*/ 16434 h 244475"/>
              <a:gd name="connsiteX184" fmla="*/ 16434 w 745948"/>
              <a:gd name="connsiteY184" fmla="*/ 0 h 244475"/>
              <a:gd name="connsiteX185" fmla="*/ 80786 w 745948"/>
              <a:gd name="connsiteY185" fmla="*/ 0 h 244475"/>
              <a:gd name="connsiteX186" fmla="*/ 64352 w 745948"/>
              <a:gd name="connsiteY186" fmla="*/ 16434 h 244475"/>
              <a:gd name="connsiteX187" fmla="*/ 80786 w 745948"/>
              <a:gd name="connsiteY187" fmla="*/ 32868 h 244475"/>
              <a:gd name="connsiteX188" fmla="*/ 97219 w 745948"/>
              <a:gd name="connsiteY188" fmla="*/ 16434 h 244475"/>
              <a:gd name="connsiteX189" fmla="*/ 80786 w 745948"/>
              <a:gd name="connsiteY189" fmla="*/ 0 h 244475"/>
              <a:gd name="connsiteX190" fmla="*/ 145138 w 745948"/>
              <a:gd name="connsiteY190" fmla="*/ 0 h 244475"/>
              <a:gd name="connsiteX191" fmla="*/ 128704 w 745948"/>
              <a:gd name="connsiteY191" fmla="*/ 16434 h 244475"/>
              <a:gd name="connsiteX192" fmla="*/ 145138 w 745948"/>
              <a:gd name="connsiteY192" fmla="*/ 32868 h 244475"/>
              <a:gd name="connsiteX193" fmla="*/ 161571 w 745948"/>
              <a:gd name="connsiteY193" fmla="*/ 16434 h 244475"/>
              <a:gd name="connsiteX194" fmla="*/ 145138 w 745948"/>
              <a:gd name="connsiteY194" fmla="*/ 0 h 244475"/>
              <a:gd name="connsiteX195" fmla="*/ 209489 w 745948"/>
              <a:gd name="connsiteY195" fmla="*/ 0 h 244475"/>
              <a:gd name="connsiteX196" fmla="*/ 193056 w 745948"/>
              <a:gd name="connsiteY196" fmla="*/ 16434 h 244475"/>
              <a:gd name="connsiteX197" fmla="*/ 209489 w 745948"/>
              <a:gd name="connsiteY197" fmla="*/ 32868 h 244475"/>
              <a:gd name="connsiteX198" fmla="*/ 225923 w 745948"/>
              <a:gd name="connsiteY198" fmla="*/ 16434 h 244475"/>
              <a:gd name="connsiteX199" fmla="*/ 209489 w 745948"/>
              <a:gd name="connsiteY199" fmla="*/ 0 h 244475"/>
              <a:gd name="connsiteX200" fmla="*/ 273841 w 745948"/>
              <a:gd name="connsiteY200" fmla="*/ 0 h 244475"/>
              <a:gd name="connsiteX201" fmla="*/ 257408 w 745948"/>
              <a:gd name="connsiteY201" fmla="*/ 16434 h 244475"/>
              <a:gd name="connsiteX202" fmla="*/ 273841 w 745948"/>
              <a:gd name="connsiteY202" fmla="*/ 32868 h 244475"/>
              <a:gd name="connsiteX203" fmla="*/ 290275 w 745948"/>
              <a:gd name="connsiteY203" fmla="*/ 16434 h 244475"/>
              <a:gd name="connsiteX204" fmla="*/ 273841 w 745948"/>
              <a:gd name="connsiteY204" fmla="*/ 0 h 244475"/>
              <a:gd name="connsiteX205" fmla="*/ 338193 w 745948"/>
              <a:gd name="connsiteY205" fmla="*/ 0 h 244475"/>
              <a:gd name="connsiteX206" fmla="*/ 321759 w 745948"/>
              <a:gd name="connsiteY206" fmla="*/ 16434 h 244475"/>
              <a:gd name="connsiteX207" fmla="*/ 338193 w 745948"/>
              <a:gd name="connsiteY207" fmla="*/ 32868 h 244475"/>
              <a:gd name="connsiteX208" fmla="*/ 354627 w 745948"/>
              <a:gd name="connsiteY208" fmla="*/ 16434 h 244475"/>
              <a:gd name="connsiteX209" fmla="*/ 338193 w 745948"/>
              <a:gd name="connsiteY209" fmla="*/ 0 h 244475"/>
              <a:gd name="connsiteX210" fmla="*/ 407755 w 745948"/>
              <a:gd name="connsiteY210" fmla="*/ 0 h 244475"/>
              <a:gd name="connsiteX211" fmla="*/ 391321 w 745948"/>
              <a:gd name="connsiteY211" fmla="*/ 16434 h 244475"/>
              <a:gd name="connsiteX212" fmla="*/ 407755 w 745948"/>
              <a:gd name="connsiteY212" fmla="*/ 32868 h 244475"/>
              <a:gd name="connsiteX213" fmla="*/ 424189 w 745948"/>
              <a:gd name="connsiteY213" fmla="*/ 16434 h 244475"/>
              <a:gd name="connsiteX214" fmla="*/ 407755 w 745948"/>
              <a:gd name="connsiteY214" fmla="*/ 0 h 244475"/>
              <a:gd name="connsiteX215" fmla="*/ 472107 w 745948"/>
              <a:gd name="connsiteY215" fmla="*/ 0 h 244475"/>
              <a:gd name="connsiteX216" fmla="*/ 455673 w 745948"/>
              <a:gd name="connsiteY216" fmla="*/ 16434 h 244475"/>
              <a:gd name="connsiteX217" fmla="*/ 472107 w 745948"/>
              <a:gd name="connsiteY217" fmla="*/ 32868 h 244475"/>
              <a:gd name="connsiteX218" fmla="*/ 488540 w 745948"/>
              <a:gd name="connsiteY218" fmla="*/ 16434 h 244475"/>
              <a:gd name="connsiteX219" fmla="*/ 472107 w 745948"/>
              <a:gd name="connsiteY219" fmla="*/ 0 h 244475"/>
              <a:gd name="connsiteX220" fmla="*/ 536459 w 745948"/>
              <a:gd name="connsiteY220" fmla="*/ 0 h 244475"/>
              <a:gd name="connsiteX221" fmla="*/ 520025 w 745948"/>
              <a:gd name="connsiteY221" fmla="*/ 16434 h 244475"/>
              <a:gd name="connsiteX222" fmla="*/ 536459 w 745948"/>
              <a:gd name="connsiteY222" fmla="*/ 32868 h 244475"/>
              <a:gd name="connsiteX223" fmla="*/ 552892 w 745948"/>
              <a:gd name="connsiteY223" fmla="*/ 16434 h 244475"/>
              <a:gd name="connsiteX224" fmla="*/ 536459 w 745948"/>
              <a:gd name="connsiteY224" fmla="*/ 0 h 244475"/>
              <a:gd name="connsiteX225" fmla="*/ 600810 w 745948"/>
              <a:gd name="connsiteY225" fmla="*/ 0 h 244475"/>
              <a:gd name="connsiteX226" fmla="*/ 584377 w 745948"/>
              <a:gd name="connsiteY226" fmla="*/ 16434 h 244475"/>
              <a:gd name="connsiteX227" fmla="*/ 600810 w 745948"/>
              <a:gd name="connsiteY227" fmla="*/ 32868 h 244475"/>
              <a:gd name="connsiteX228" fmla="*/ 617244 w 745948"/>
              <a:gd name="connsiteY228" fmla="*/ 16434 h 244475"/>
              <a:gd name="connsiteX229" fmla="*/ 600810 w 745948"/>
              <a:gd name="connsiteY229" fmla="*/ 0 h 244475"/>
              <a:gd name="connsiteX230" fmla="*/ 665162 w 745948"/>
              <a:gd name="connsiteY230" fmla="*/ 0 h 244475"/>
              <a:gd name="connsiteX231" fmla="*/ 648729 w 745948"/>
              <a:gd name="connsiteY231" fmla="*/ 16434 h 244475"/>
              <a:gd name="connsiteX232" fmla="*/ 665162 w 745948"/>
              <a:gd name="connsiteY232" fmla="*/ 32868 h 244475"/>
              <a:gd name="connsiteX233" fmla="*/ 681596 w 745948"/>
              <a:gd name="connsiteY233" fmla="*/ 16434 h 244475"/>
              <a:gd name="connsiteX234" fmla="*/ 665162 w 745948"/>
              <a:gd name="connsiteY234" fmla="*/ 0 h 244475"/>
              <a:gd name="connsiteX235" fmla="*/ 729514 w 745948"/>
              <a:gd name="connsiteY235" fmla="*/ 0 h 244475"/>
              <a:gd name="connsiteX236" fmla="*/ 713080 w 745948"/>
              <a:gd name="connsiteY236" fmla="*/ 16434 h 244475"/>
              <a:gd name="connsiteX237" fmla="*/ 729514 w 745948"/>
              <a:gd name="connsiteY237" fmla="*/ 32868 h 244475"/>
              <a:gd name="connsiteX238" fmla="*/ 745948 w 745948"/>
              <a:gd name="connsiteY238" fmla="*/ 16434 h 244475"/>
              <a:gd name="connsiteX239" fmla="*/ 729514 w 745948"/>
              <a:gd name="connsiteY239" fmla="*/ 0 h 244475"/>
            </a:gdLst>
            <a:rect l="l" t="t" r="r" b="b"/>
            <a:pathLst>
              <a:path w="745948" h="244475">
                <a:moveTo>
                  <a:pt x="16434" y="211608"/>
                </a:moveTo>
                <a:cubicBezTo>
                  <a:pt x="7358" y="211608"/>
                  <a:pt x="0" y="218965"/>
                  <a:pt x="0" y="228041"/>
                </a:cubicBezTo>
                <a:cubicBezTo>
                  <a:pt x="0" y="237117"/>
                  <a:pt x="7358" y="244475"/>
                  <a:pt x="16434" y="244475"/>
                </a:cubicBezTo>
                <a:cubicBezTo>
                  <a:pt x="25510" y="244475"/>
                  <a:pt x="32868" y="237117"/>
                  <a:pt x="32868" y="228041"/>
                </a:cubicBezTo>
                <a:cubicBezTo>
                  <a:pt x="32868" y="218965"/>
                  <a:pt x="25510" y="211608"/>
                  <a:pt x="16434" y="211608"/>
                </a:cubicBezTo>
                <a:close/>
                <a:moveTo>
                  <a:pt x="80786" y="211608"/>
                </a:moveTo>
                <a:cubicBezTo>
                  <a:pt x="71710" y="211608"/>
                  <a:pt x="64352" y="218965"/>
                  <a:pt x="64352" y="228041"/>
                </a:cubicBezTo>
                <a:cubicBezTo>
                  <a:pt x="64352" y="237117"/>
                  <a:pt x="71710" y="244475"/>
                  <a:pt x="80786" y="244475"/>
                </a:cubicBezTo>
                <a:cubicBezTo>
                  <a:pt x="89862" y="244475"/>
                  <a:pt x="97219" y="237117"/>
                  <a:pt x="97219" y="228041"/>
                </a:cubicBezTo>
                <a:cubicBezTo>
                  <a:pt x="97219" y="218965"/>
                  <a:pt x="89862" y="211608"/>
                  <a:pt x="80786" y="211608"/>
                </a:cubicBezTo>
                <a:close/>
                <a:moveTo>
                  <a:pt x="145138" y="211608"/>
                </a:moveTo>
                <a:cubicBezTo>
                  <a:pt x="136062" y="211608"/>
                  <a:pt x="128704" y="218965"/>
                  <a:pt x="128704" y="228041"/>
                </a:cubicBezTo>
                <a:cubicBezTo>
                  <a:pt x="128704" y="237117"/>
                  <a:pt x="136062" y="244475"/>
                  <a:pt x="145138" y="244475"/>
                </a:cubicBezTo>
                <a:cubicBezTo>
                  <a:pt x="154214" y="244475"/>
                  <a:pt x="161571" y="237117"/>
                  <a:pt x="161571" y="228041"/>
                </a:cubicBezTo>
                <a:cubicBezTo>
                  <a:pt x="161571" y="218965"/>
                  <a:pt x="154214" y="211608"/>
                  <a:pt x="145138" y="211608"/>
                </a:cubicBezTo>
                <a:close/>
                <a:moveTo>
                  <a:pt x="209489" y="211608"/>
                </a:moveTo>
                <a:cubicBezTo>
                  <a:pt x="200413" y="211608"/>
                  <a:pt x="193056" y="218965"/>
                  <a:pt x="193056" y="228041"/>
                </a:cubicBezTo>
                <a:cubicBezTo>
                  <a:pt x="193056" y="237117"/>
                  <a:pt x="200413" y="244475"/>
                  <a:pt x="209489" y="244475"/>
                </a:cubicBezTo>
                <a:cubicBezTo>
                  <a:pt x="218565" y="244475"/>
                  <a:pt x="225923" y="237117"/>
                  <a:pt x="225923" y="228041"/>
                </a:cubicBezTo>
                <a:cubicBezTo>
                  <a:pt x="225923" y="218965"/>
                  <a:pt x="218565" y="211608"/>
                  <a:pt x="209489" y="211608"/>
                </a:cubicBezTo>
                <a:close/>
                <a:moveTo>
                  <a:pt x="273841" y="211608"/>
                </a:moveTo>
                <a:cubicBezTo>
                  <a:pt x="264765" y="211608"/>
                  <a:pt x="257408" y="218965"/>
                  <a:pt x="257408" y="228041"/>
                </a:cubicBezTo>
                <a:cubicBezTo>
                  <a:pt x="257408" y="237117"/>
                  <a:pt x="264765" y="244475"/>
                  <a:pt x="273841" y="244475"/>
                </a:cubicBezTo>
                <a:cubicBezTo>
                  <a:pt x="282917" y="244475"/>
                  <a:pt x="290275" y="237117"/>
                  <a:pt x="290275" y="228041"/>
                </a:cubicBezTo>
                <a:cubicBezTo>
                  <a:pt x="290275" y="218965"/>
                  <a:pt x="282917" y="211608"/>
                  <a:pt x="273841" y="211608"/>
                </a:cubicBezTo>
                <a:close/>
                <a:moveTo>
                  <a:pt x="338193" y="211608"/>
                </a:moveTo>
                <a:cubicBezTo>
                  <a:pt x="329117" y="211608"/>
                  <a:pt x="321759" y="218965"/>
                  <a:pt x="321759" y="228041"/>
                </a:cubicBezTo>
                <a:cubicBezTo>
                  <a:pt x="321759" y="237117"/>
                  <a:pt x="329117" y="244475"/>
                  <a:pt x="338193" y="244475"/>
                </a:cubicBezTo>
                <a:cubicBezTo>
                  <a:pt x="347269" y="244475"/>
                  <a:pt x="354627" y="237117"/>
                  <a:pt x="354627" y="228041"/>
                </a:cubicBezTo>
                <a:cubicBezTo>
                  <a:pt x="354627" y="218965"/>
                  <a:pt x="347269" y="211608"/>
                  <a:pt x="338193" y="211608"/>
                </a:cubicBezTo>
                <a:close/>
                <a:moveTo>
                  <a:pt x="407755" y="211608"/>
                </a:moveTo>
                <a:cubicBezTo>
                  <a:pt x="398679" y="211608"/>
                  <a:pt x="391321" y="218965"/>
                  <a:pt x="391321" y="228041"/>
                </a:cubicBezTo>
                <a:cubicBezTo>
                  <a:pt x="391321" y="237117"/>
                  <a:pt x="398679" y="244475"/>
                  <a:pt x="407755" y="244475"/>
                </a:cubicBezTo>
                <a:cubicBezTo>
                  <a:pt x="416831" y="244475"/>
                  <a:pt x="424189" y="237117"/>
                  <a:pt x="424189" y="228041"/>
                </a:cubicBezTo>
                <a:cubicBezTo>
                  <a:pt x="424189" y="218965"/>
                  <a:pt x="416831" y="211608"/>
                  <a:pt x="407755" y="211608"/>
                </a:cubicBezTo>
                <a:close/>
                <a:moveTo>
                  <a:pt x="472107" y="211608"/>
                </a:moveTo>
                <a:cubicBezTo>
                  <a:pt x="463031" y="211608"/>
                  <a:pt x="455673" y="218965"/>
                  <a:pt x="455673" y="228041"/>
                </a:cubicBezTo>
                <a:cubicBezTo>
                  <a:pt x="455673" y="237117"/>
                  <a:pt x="463031" y="244475"/>
                  <a:pt x="472107" y="244475"/>
                </a:cubicBezTo>
                <a:cubicBezTo>
                  <a:pt x="481183" y="244475"/>
                  <a:pt x="488540" y="237117"/>
                  <a:pt x="488540" y="228041"/>
                </a:cubicBezTo>
                <a:cubicBezTo>
                  <a:pt x="488540" y="218965"/>
                  <a:pt x="481183" y="211608"/>
                  <a:pt x="472107" y="211608"/>
                </a:cubicBezTo>
                <a:close/>
                <a:moveTo>
                  <a:pt x="536459" y="211608"/>
                </a:moveTo>
                <a:cubicBezTo>
                  <a:pt x="527383" y="211608"/>
                  <a:pt x="520025" y="218965"/>
                  <a:pt x="520025" y="228041"/>
                </a:cubicBezTo>
                <a:cubicBezTo>
                  <a:pt x="520025" y="237117"/>
                  <a:pt x="527383" y="244475"/>
                  <a:pt x="536459" y="244475"/>
                </a:cubicBezTo>
                <a:cubicBezTo>
                  <a:pt x="545535" y="244475"/>
                  <a:pt x="552892" y="237117"/>
                  <a:pt x="552892" y="228041"/>
                </a:cubicBezTo>
                <a:cubicBezTo>
                  <a:pt x="552892" y="218965"/>
                  <a:pt x="545535" y="211608"/>
                  <a:pt x="536459" y="211608"/>
                </a:cubicBezTo>
                <a:close/>
                <a:moveTo>
                  <a:pt x="600810" y="211608"/>
                </a:moveTo>
                <a:cubicBezTo>
                  <a:pt x="591734" y="211608"/>
                  <a:pt x="584377" y="218965"/>
                  <a:pt x="584377" y="228041"/>
                </a:cubicBezTo>
                <a:cubicBezTo>
                  <a:pt x="584377" y="237117"/>
                  <a:pt x="591734" y="244475"/>
                  <a:pt x="600810" y="244475"/>
                </a:cubicBezTo>
                <a:cubicBezTo>
                  <a:pt x="609886" y="244475"/>
                  <a:pt x="617244" y="237117"/>
                  <a:pt x="617244" y="228041"/>
                </a:cubicBezTo>
                <a:cubicBezTo>
                  <a:pt x="617244" y="218965"/>
                  <a:pt x="609886" y="211608"/>
                  <a:pt x="600810" y="211608"/>
                </a:cubicBezTo>
                <a:close/>
                <a:moveTo>
                  <a:pt x="665162" y="211608"/>
                </a:moveTo>
                <a:cubicBezTo>
                  <a:pt x="656086" y="211608"/>
                  <a:pt x="648729" y="218965"/>
                  <a:pt x="648729" y="228041"/>
                </a:cubicBezTo>
                <a:cubicBezTo>
                  <a:pt x="648729" y="237117"/>
                  <a:pt x="656086" y="244475"/>
                  <a:pt x="665162" y="244475"/>
                </a:cubicBezTo>
                <a:cubicBezTo>
                  <a:pt x="674238" y="244475"/>
                  <a:pt x="681596" y="237117"/>
                  <a:pt x="681596" y="228041"/>
                </a:cubicBezTo>
                <a:cubicBezTo>
                  <a:pt x="681596" y="218965"/>
                  <a:pt x="674238" y="211608"/>
                  <a:pt x="665162" y="211608"/>
                </a:cubicBezTo>
                <a:close/>
                <a:moveTo>
                  <a:pt x="729514" y="211608"/>
                </a:moveTo>
                <a:cubicBezTo>
                  <a:pt x="720438" y="211608"/>
                  <a:pt x="713080" y="218965"/>
                  <a:pt x="713080" y="228041"/>
                </a:cubicBezTo>
                <a:cubicBezTo>
                  <a:pt x="713080" y="237117"/>
                  <a:pt x="720438" y="244475"/>
                  <a:pt x="729514" y="244475"/>
                </a:cubicBezTo>
                <a:cubicBezTo>
                  <a:pt x="738590" y="244475"/>
                  <a:pt x="745948" y="237117"/>
                  <a:pt x="745948" y="228041"/>
                </a:cubicBezTo>
                <a:cubicBezTo>
                  <a:pt x="745948" y="218965"/>
                  <a:pt x="738590" y="211608"/>
                  <a:pt x="729514" y="211608"/>
                </a:cubicBezTo>
                <a:close/>
                <a:moveTo>
                  <a:pt x="16434" y="141072"/>
                </a:moveTo>
                <a:cubicBezTo>
                  <a:pt x="7358" y="141072"/>
                  <a:pt x="0" y="148429"/>
                  <a:pt x="0" y="157505"/>
                </a:cubicBezTo>
                <a:cubicBezTo>
                  <a:pt x="0" y="166581"/>
                  <a:pt x="7358" y="173939"/>
                  <a:pt x="16434" y="173939"/>
                </a:cubicBezTo>
                <a:cubicBezTo>
                  <a:pt x="25510" y="173939"/>
                  <a:pt x="32868" y="166581"/>
                  <a:pt x="32868" y="157505"/>
                </a:cubicBezTo>
                <a:cubicBezTo>
                  <a:pt x="32868" y="148429"/>
                  <a:pt x="25510" y="141072"/>
                  <a:pt x="16434" y="141072"/>
                </a:cubicBezTo>
                <a:close/>
                <a:moveTo>
                  <a:pt x="80786" y="141072"/>
                </a:moveTo>
                <a:cubicBezTo>
                  <a:pt x="71710" y="141072"/>
                  <a:pt x="64352" y="148429"/>
                  <a:pt x="64352" y="157505"/>
                </a:cubicBezTo>
                <a:cubicBezTo>
                  <a:pt x="64352" y="166581"/>
                  <a:pt x="71710" y="173939"/>
                  <a:pt x="80786" y="173939"/>
                </a:cubicBezTo>
                <a:cubicBezTo>
                  <a:pt x="89862" y="173939"/>
                  <a:pt x="97219" y="166581"/>
                  <a:pt x="97219" y="157505"/>
                </a:cubicBezTo>
                <a:cubicBezTo>
                  <a:pt x="97219" y="148429"/>
                  <a:pt x="89862" y="141072"/>
                  <a:pt x="80786" y="141072"/>
                </a:cubicBezTo>
                <a:close/>
                <a:moveTo>
                  <a:pt x="145138" y="141072"/>
                </a:moveTo>
                <a:cubicBezTo>
                  <a:pt x="136062" y="141072"/>
                  <a:pt x="128704" y="148429"/>
                  <a:pt x="128704" y="157505"/>
                </a:cubicBezTo>
                <a:cubicBezTo>
                  <a:pt x="128704" y="166581"/>
                  <a:pt x="136062" y="173939"/>
                  <a:pt x="145138" y="173939"/>
                </a:cubicBezTo>
                <a:cubicBezTo>
                  <a:pt x="154214" y="173939"/>
                  <a:pt x="161571" y="166581"/>
                  <a:pt x="161571" y="157505"/>
                </a:cubicBezTo>
                <a:cubicBezTo>
                  <a:pt x="161571" y="148429"/>
                  <a:pt x="154214" y="141072"/>
                  <a:pt x="145138" y="141072"/>
                </a:cubicBezTo>
                <a:close/>
                <a:moveTo>
                  <a:pt x="209489" y="141072"/>
                </a:moveTo>
                <a:cubicBezTo>
                  <a:pt x="200413" y="141072"/>
                  <a:pt x="193056" y="148429"/>
                  <a:pt x="193056" y="157505"/>
                </a:cubicBezTo>
                <a:cubicBezTo>
                  <a:pt x="193056" y="166581"/>
                  <a:pt x="200413" y="173939"/>
                  <a:pt x="209489" y="173939"/>
                </a:cubicBezTo>
                <a:cubicBezTo>
                  <a:pt x="218565" y="173939"/>
                  <a:pt x="225923" y="166581"/>
                  <a:pt x="225923" y="157505"/>
                </a:cubicBezTo>
                <a:cubicBezTo>
                  <a:pt x="225923" y="148429"/>
                  <a:pt x="218565" y="141072"/>
                  <a:pt x="209489" y="141072"/>
                </a:cubicBezTo>
                <a:close/>
                <a:moveTo>
                  <a:pt x="273841" y="141072"/>
                </a:moveTo>
                <a:cubicBezTo>
                  <a:pt x="264765" y="141072"/>
                  <a:pt x="257408" y="148429"/>
                  <a:pt x="257408" y="157505"/>
                </a:cubicBezTo>
                <a:cubicBezTo>
                  <a:pt x="257408" y="166581"/>
                  <a:pt x="264765" y="173939"/>
                  <a:pt x="273841" y="173939"/>
                </a:cubicBezTo>
                <a:cubicBezTo>
                  <a:pt x="282917" y="173939"/>
                  <a:pt x="290275" y="166581"/>
                  <a:pt x="290275" y="157505"/>
                </a:cubicBezTo>
                <a:cubicBezTo>
                  <a:pt x="290275" y="148429"/>
                  <a:pt x="282917" y="141072"/>
                  <a:pt x="273841" y="141072"/>
                </a:cubicBezTo>
                <a:close/>
                <a:moveTo>
                  <a:pt x="338193" y="141072"/>
                </a:moveTo>
                <a:cubicBezTo>
                  <a:pt x="329117" y="141072"/>
                  <a:pt x="321759" y="148429"/>
                  <a:pt x="321759" y="157505"/>
                </a:cubicBezTo>
                <a:cubicBezTo>
                  <a:pt x="321759" y="166581"/>
                  <a:pt x="329117" y="173939"/>
                  <a:pt x="338193" y="173939"/>
                </a:cubicBezTo>
                <a:cubicBezTo>
                  <a:pt x="347269" y="173939"/>
                  <a:pt x="354627" y="166581"/>
                  <a:pt x="354627" y="157505"/>
                </a:cubicBezTo>
                <a:cubicBezTo>
                  <a:pt x="354627" y="148429"/>
                  <a:pt x="347269" y="141072"/>
                  <a:pt x="338193" y="141072"/>
                </a:cubicBezTo>
                <a:close/>
                <a:moveTo>
                  <a:pt x="407755" y="141072"/>
                </a:moveTo>
                <a:cubicBezTo>
                  <a:pt x="398679" y="141072"/>
                  <a:pt x="391321" y="148429"/>
                  <a:pt x="391321" y="157505"/>
                </a:cubicBezTo>
                <a:cubicBezTo>
                  <a:pt x="391321" y="166581"/>
                  <a:pt x="398679" y="173939"/>
                  <a:pt x="407755" y="173939"/>
                </a:cubicBezTo>
                <a:cubicBezTo>
                  <a:pt x="416831" y="173939"/>
                  <a:pt x="424189" y="166581"/>
                  <a:pt x="424189" y="157505"/>
                </a:cubicBezTo>
                <a:cubicBezTo>
                  <a:pt x="424189" y="148429"/>
                  <a:pt x="416831" y="141072"/>
                  <a:pt x="407755" y="141072"/>
                </a:cubicBezTo>
                <a:close/>
                <a:moveTo>
                  <a:pt x="472107" y="141072"/>
                </a:moveTo>
                <a:cubicBezTo>
                  <a:pt x="463031" y="141072"/>
                  <a:pt x="455673" y="148429"/>
                  <a:pt x="455673" y="157505"/>
                </a:cubicBezTo>
                <a:cubicBezTo>
                  <a:pt x="455673" y="166581"/>
                  <a:pt x="463031" y="173939"/>
                  <a:pt x="472107" y="173939"/>
                </a:cubicBezTo>
                <a:cubicBezTo>
                  <a:pt x="481183" y="173939"/>
                  <a:pt x="488540" y="166581"/>
                  <a:pt x="488540" y="157505"/>
                </a:cubicBezTo>
                <a:cubicBezTo>
                  <a:pt x="488540" y="148429"/>
                  <a:pt x="481183" y="141072"/>
                  <a:pt x="472107" y="141072"/>
                </a:cubicBezTo>
                <a:close/>
                <a:moveTo>
                  <a:pt x="536459" y="141072"/>
                </a:moveTo>
                <a:cubicBezTo>
                  <a:pt x="527383" y="141072"/>
                  <a:pt x="520025" y="148429"/>
                  <a:pt x="520025" y="157505"/>
                </a:cubicBezTo>
                <a:cubicBezTo>
                  <a:pt x="520025" y="166581"/>
                  <a:pt x="527383" y="173939"/>
                  <a:pt x="536459" y="173939"/>
                </a:cubicBezTo>
                <a:cubicBezTo>
                  <a:pt x="545535" y="173939"/>
                  <a:pt x="552892" y="166581"/>
                  <a:pt x="552892" y="157505"/>
                </a:cubicBezTo>
                <a:cubicBezTo>
                  <a:pt x="552892" y="148429"/>
                  <a:pt x="545535" y="141072"/>
                  <a:pt x="536459" y="141072"/>
                </a:cubicBezTo>
                <a:close/>
                <a:moveTo>
                  <a:pt x="600810" y="141072"/>
                </a:moveTo>
                <a:cubicBezTo>
                  <a:pt x="591734" y="141072"/>
                  <a:pt x="584377" y="148429"/>
                  <a:pt x="584377" y="157505"/>
                </a:cubicBezTo>
                <a:cubicBezTo>
                  <a:pt x="584377" y="166581"/>
                  <a:pt x="591734" y="173939"/>
                  <a:pt x="600810" y="173939"/>
                </a:cubicBezTo>
                <a:cubicBezTo>
                  <a:pt x="609886" y="173939"/>
                  <a:pt x="617244" y="166581"/>
                  <a:pt x="617244" y="157505"/>
                </a:cubicBezTo>
                <a:cubicBezTo>
                  <a:pt x="617244" y="148429"/>
                  <a:pt x="609886" y="141072"/>
                  <a:pt x="600810" y="141072"/>
                </a:cubicBezTo>
                <a:close/>
                <a:moveTo>
                  <a:pt x="665162" y="141072"/>
                </a:moveTo>
                <a:cubicBezTo>
                  <a:pt x="656086" y="141072"/>
                  <a:pt x="648729" y="148429"/>
                  <a:pt x="648729" y="157505"/>
                </a:cubicBezTo>
                <a:cubicBezTo>
                  <a:pt x="648729" y="166581"/>
                  <a:pt x="656086" y="173939"/>
                  <a:pt x="665162" y="173939"/>
                </a:cubicBezTo>
                <a:cubicBezTo>
                  <a:pt x="674238" y="173939"/>
                  <a:pt x="681596" y="166581"/>
                  <a:pt x="681596" y="157505"/>
                </a:cubicBezTo>
                <a:cubicBezTo>
                  <a:pt x="681596" y="148429"/>
                  <a:pt x="674238" y="141072"/>
                  <a:pt x="665162" y="141072"/>
                </a:cubicBezTo>
                <a:close/>
                <a:moveTo>
                  <a:pt x="729514" y="141072"/>
                </a:moveTo>
                <a:cubicBezTo>
                  <a:pt x="720438" y="141072"/>
                  <a:pt x="713080" y="148429"/>
                  <a:pt x="713080" y="157505"/>
                </a:cubicBezTo>
                <a:cubicBezTo>
                  <a:pt x="713080" y="166581"/>
                  <a:pt x="720438" y="173939"/>
                  <a:pt x="729514" y="173939"/>
                </a:cubicBezTo>
                <a:cubicBezTo>
                  <a:pt x="738590" y="173939"/>
                  <a:pt x="745948" y="166581"/>
                  <a:pt x="745948" y="157505"/>
                </a:cubicBezTo>
                <a:cubicBezTo>
                  <a:pt x="745948" y="148429"/>
                  <a:pt x="738590" y="141072"/>
                  <a:pt x="729514" y="141072"/>
                </a:cubicBezTo>
                <a:close/>
                <a:moveTo>
                  <a:pt x="16434" y="70536"/>
                </a:moveTo>
                <a:cubicBezTo>
                  <a:pt x="7358" y="70536"/>
                  <a:pt x="0" y="77894"/>
                  <a:pt x="0" y="86970"/>
                </a:cubicBezTo>
                <a:cubicBezTo>
                  <a:pt x="0" y="96046"/>
                  <a:pt x="7358" y="103403"/>
                  <a:pt x="16434" y="103403"/>
                </a:cubicBezTo>
                <a:cubicBezTo>
                  <a:pt x="25510" y="103403"/>
                  <a:pt x="32868" y="96046"/>
                  <a:pt x="32868" y="86970"/>
                </a:cubicBezTo>
                <a:cubicBezTo>
                  <a:pt x="32868" y="77894"/>
                  <a:pt x="25510" y="70536"/>
                  <a:pt x="16434" y="70536"/>
                </a:cubicBezTo>
                <a:close/>
                <a:moveTo>
                  <a:pt x="80786" y="70536"/>
                </a:moveTo>
                <a:cubicBezTo>
                  <a:pt x="71710" y="70536"/>
                  <a:pt x="64352" y="77894"/>
                  <a:pt x="64352" y="86970"/>
                </a:cubicBezTo>
                <a:cubicBezTo>
                  <a:pt x="64352" y="96046"/>
                  <a:pt x="71710" y="103403"/>
                  <a:pt x="80786" y="103403"/>
                </a:cubicBezTo>
                <a:cubicBezTo>
                  <a:pt x="89862" y="103403"/>
                  <a:pt x="97219" y="96046"/>
                  <a:pt x="97219" y="86970"/>
                </a:cubicBezTo>
                <a:cubicBezTo>
                  <a:pt x="97219" y="77894"/>
                  <a:pt x="89862" y="70536"/>
                  <a:pt x="80786" y="70536"/>
                </a:cubicBezTo>
                <a:close/>
                <a:moveTo>
                  <a:pt x="145138" y="70536"/>
                </a:moveTo>
                <a:cubicBezTo>
                  <a:pt x="136062" y="70536"/>
                  <a:pt x="128704" y="77894"/>
                  <a:pt x="128704" y="86970"/>
                </a:cubicBezTo>
                <a:cubicBezTo>
                  <a:pt x="128704" y="96046"/>
                  <a:pt x="136062" y="103403"/>
                  <a:pt x="145138" y="103403"/>
                </a:cubicBezTo>
                <a:cubicBezTo>
                  <a:pt x="154214" y="103403"/>
                  <a:pt x="161571" y="96046"/>
                  <a:pt x="161571" y="86970"/>
                </a:cubicBezTo>
                <a:cubicBezTo>
                  <a:pt x="161571" y="77894"/>
                  <a:pt x="154214" y="70536"/>
                  <a:pt x="145138" y="70536"/>
                </a:cubicBezTo>
                <a:close/>
                <a:moveTo>
                  <a:pt x="209489" y="70536"/>
                </a:moveTo>
                <a:cubicBezTo>
                  <a:pt x="200413" y="70536"/>
                  <a:pt x="193056" y="77894"/>
                  <a:pt x="193056" y="86970"/>
                </a:cubicBezTo>
                <a:cubicBezTo>
                  <a:pt x="193056" y="96046"/>
                  <a:pt x="200413" y="103403"/>
                  <a:pt x="209489" y="103403"/>
                </a:cubicBezTo>
                <a:cubicBezTo>
                  <a:pt x="218565" y="103403"/>
                  <a:pt x="225923" y="96046"/>
                  <a:pt x="225923" y="86970"/>
                </a:cubicBezTo>
                <a:cubicBezTo>
                  <a:pt x="225923" y="77894"/>
                  <a:pt x="218565" y="70536"/>
                  <a:pt x="209489" y="70536"/>
                </a:cubicBezTo>
                <a:close/>
                <a:moveTo>
                  <a:pt x="273841" y="70536"/>
                </a:moveTo>
                <a:cubicBezTo>
                  <a:pt x="264765" y="70536"/>
                  <a:pt x="257408" y="77894"/>
                  <a:pt x="257408" y="86970"/>
                </a:cubicBezTo>
                <a:cubicBezTo>
                  <a:pt x="257408" y="96046"/>
                  <a:pt x="264765" y="103403"/>
                  <a:pt x="273841" y="103403"/>
                </a:cubicBezTo>
                <a:cubicBezTo>
                  <a:pt x="282917" y="103403"/>
                  <a:pt x="290275" y="96046"/>
                  <a:pt x="290275" y="86970"/>
                </a:cubicBezTo>
                <a:cubicBezTo>
                  <a:pt x="290275" y="77894"/>
                  <a:pt x="282917" y="70536"/>
                  <a:pt x="273841" y="70536"/>
                </a:cubicBezTo>
                <a:close/>
                <a:moveTo>
                  <a:pt x="338193" y="70536"/>
                </a:moveTo>
                <a:cubicBezTo>
                  <a:pt x="329117" y="70536"/>
                  <a:pt x="321759" y="77894"/>
                  <a:pt x="321759" y="86970"/>
                </a:cubicBezTo>
                <a:cubicBezTo>
                  <a:pt x="321759" y="96046"/>
                  <a:pt x="329117" y="103403"/>
                  <a:pt x="338193" y="103403"/>
                </a:cubicBezTo>
                <a:cubicBezTo>
                  <a:pt x="347269" y="103403"/>
                  <a:pt x="354627" y="96046"/>
                  <a:pt x="354627" y="86970"/>
                </a:cubicBezTo>
                <a:cubicBezTo>
                  <a:pt x="354627" y="77894"/>
                  <a:pt x="347269" y="70536"/>
                  <a:pt x="338193" y="70536"/>
                </a:cubicBezTo>
                <a:close/>
                <a:moveTo>
                  <a:pt x="407755" y="70536"/>
                </a:moveTo>
                <a:cubicBezTo>
                  <a:pt x="398679" y="70536"/>
                  <a:pt x="391321" y="77894"/>
                  <a:pt x="391321" y="86970"/>
                </a:cubicBezTo>
                <a:cubicBezTo>
                  <a:pt x="391321" y="96046"/>
                  <a:pt x="398679" y="103403"/>
                  <a:pt x="407755" y="103403"/>
                </a:cubicBezTo>
                <a:cubicBezTo>
                  <a:pt x="416831" y="103403"/>
                  <a:pt x="424189" y="96046"/>
                  <a:pt x="424189" y="86970"/>
                </a:cubicBezTo>
                <a:cubicBezTo>
                  <a:pt x="424189" y="77894"/>
                  <a:pt x="416831" y="70536"/>
                  <a:pt x="407755" y="70536"/>
                </a:cubicBezTo>
                <a:close/>
                <a:moveTo>
                  <a:pt x="472107" y="70536"/>
                </a:moveTo>
                <a:cubicBezTo>
                  <a:pt x="463031" y="70536"/>
                  <a:pt x="455673" y="77894"/>
                  <a:pt x="455673" y="86970"/>
                </a:cubicBezTo>
                <a:cubicBezTo>
                  <a:pt x="455673" y="96046"/>
                  <a:pt x="463031" y="103403"/>
                  <a:pt x="472107" y="103403"/>
                </a:cubicBezTo>
                <a:cubicBezTo>
                  <a:pt x="481183" y="103403"/>
                  <a:pt x="488540" y="96046"/>
                  <a:pt x="488540" y="86970"/>
                </a:cubicBezTo>
                <a:cubicBezTo>
                  <a:pt x="488540" y="77894"/>
                  <a:pt x="481183" y="70536"/>
                  <a:pt x="472107" y="70536"/>
                </a:cubicBezTo>
                <a:close/>
                <a:moveTo>
                  <a:pt x="536459" y="70536"/>
                </a:moveTo>
                <a:cubicBezTo>
                  <a:pt x="527383" y="70536"/>
                  <a:pt x="520025" y="77894"/>
                  <a:pt x="520025" y="86970"/>
                </a:cubicBezTo>
                <a:cubicBezTo>
                  <a:pt x="520025" y="96046"/>
                  <a:pt x="527383" y="103403"/>
                  <a:pt x="536459" y="103403"/>
                </a:cubicBezTo>
                <a:cubicBezTo>
                  <a:pt x="545535" y="103403"/>
                  <a:pt x="552892" y="96046"/>
                  <a:pt x="552892" y="86970"/>
                </a:cubicBezTo>
                <a:cubicBezTo>
                  <a:pt x="552892" y="77894"/>
                  <a:pt x="545535" y="70536"/>
                  <a:pt x="536459" y="70536"/>
                </a:cubicBezTo>
                <a:close/>
                <a:moveTo>
                  <a:pt x="600810" y="70536"/>
                </a:moveTo>
                <a:cubicBezTo>
                  <a:pt x="591734" y="70536"/>
                  <a:pt x="584377" y="77894"/>
                  <a:pt x="584377" y="86970"/>
                </a:cubicBezTo>
                <a:cubicBezTo>
                  <a:pt x="584377" y="96046"/>
                  <a:pt x="591734" y="103403"/>
                  <a:pt x="600810" y="103403"/>
                </a:cubicBezTo>
                <a:cubicBezTo>
                  <a:pt x="609886" y="103403"/>
                  <a:pt x="617244" y="96046"/>
                  <a:pt x="617244" y="86970"/>
                </a:cubicBezTo>
                <a:cubicBezTo>
                  <a:pt x="617244" y="77894"/>
                  <a:pt x="609886" y="70536"/>
                  <a:pt x="600810" y="70536"/>
                </a:cubicBezTo>
                <a:close/>
                <a:moveTo>
                  <a:pt x="665162" y="70536"/>
                </a:moveTo>
                <a:cubicBezTo>
                  <a:pt x="656086" y="70536"/>
                  <a:pt x="648729" y="77894"/>
                  <a:pt x="648729" y="86970"/>
                </a:cubicBezTo>
                <a:cubicBezTo>
                  <a:pt x="648729" y="96046"/>
                  <a:pt x="656086" y="103403"/>
                  <a:pt x="665162" y="103403"/>
                </a:cubicBezTo>
                <a:cubicBezTo>
                  <a:pt x="674238" y="103403"/>
                  <a:pt x="681596" y="96046"/>
                  <a:pt x="681596" y="86970"/>
                </a:cubicBezTo>
                <a:cubicBezTo>
                  <a:pt x="681596" y="77894"/>
                  <a:pt x="674238" y="70536"/>
                  <a:pt x="665162" y="70536"/>
                </a:cubicBezTo>
                <a:close/>
                <a:moveTo>
                  <a:pt x="729514" y="70536"/>
                </a:moveTo>
                <a:cubicBezTo>
                  <a:pt x="720438" y="70536"/>
                  <a:pt x="713080" y="77894"/>
                  <a:pt x="713080" y="86970"/>
                </a:cubicBezTo>
                <a:cubicBezTo>
                  <a:pt x="713080" y="96046"/>
                  <a:pt x="720438" y="103403"/>
                  <a:pt x="729514" y="103403"/>
                </a:cubicBezTo>
                <a:cubicBezTo>
                  <a:pt x="738590" y="103403"/>
                  <a:pt x="745948" y="96046"/>
                  <a:pt x="745948" y="86970"/>
                </a:cubicBezTo>
                <a:cubicBezTo>
                  <a:pt x="745948" y="77894"/>
                  <a:pt x="738590" y="70536"/>
                  <a:pt x="729514" y="70536"/>
                </a:cubicBezTo>
                <a:close/>
                <a:moveTo>
                  <a:pt x="16434" y="0"/>
                </a:moveTo>
                <a:cubicBezTo>
                  <a:pt x="7358" y="0"/>
                  <a:pt x="0" y="7358"/>
                  <a:pt x="0" y="16434"/>
                </a:cubicBezTo>
                <a:cubicBezTo>
                  <a:pt x="0" y="25510"/>
                  <a:pt x="7358" y="32868"/>
                  <a:pt x="16434" y="32868"/>
                </a:cubicBezTo>
                <a:cubicBezTo>
                  <a:pt x="25510" y="32868"/>
                  <a:pt x="32868" y="25510"/>
                  <a:pt x="32868" y="16434"/>
                </a:cubicBezTo>
                <a:cubicBezTo>
                  <a:pt x="32868" y="7358"/>
                  <a:pt x="25510" y="0"/>
                  <a:pt x="16434" y="0"/>
                </a:cubicBezTo>
                <a:close/>
                <a:moveTo>
                  <a:pt x="80786" y="0"/>
                </a:moveTo>
                <a:cubicBezTo>
                  <a:pt x="71710" y="0"/>
                  <a:pt x="64352" y="7358"/>
                  <a:pt x="64352" y="16434"/>
                </a:cubicBezTo>
                <a:cubicBezTo>
                  <a:pt x="64352" y="25510"/>
                  <a:pt x="71710" y="32868"/>
                  <a:pt x="80786" y="32868"/>
                </a:cubicBezTo>
                <a:cubicBezTo>
                  <a:pt x="89862" y="32868"/>
                  <a:pt x="97219" y="25510"/>
                  <a:pt x="97219" y="16434"/>
                </a:cubicBezTo>
                <a:cubicBezTo>
                  <a:pt x="97219" y="7358"/>
                  <a:pt x="89862" y="0"/>
                  <a:pt x="80786" y="0"/>
                </a:cubicBezTo>
                <a:close/>
                <a:moveTo>
                  <a:pt x="145138" y="0"/>
                </a:moveTo>
                <a:cubicBezTo>
                  <a:pt x="136062" y="0"/>
                  <a:pt x="128704" y="7358"/>
                  <a:pt x="128704" y="16434"/>
                </a:cubicBezTo>
                <a:cubicBezTo>
                  <a:pt x="128704" y="25510"/>
                  <a:pt x="136062" y="32868"/>
                  <a:pt x="145138" y="32868"/>
                </a:cubicBezTo>
                <a:cubicBezTo>
                  <a:pt x="154214" y="32868"/>
                  <a:pt x="161571" y="25510"/>
                  <a:pt x="161571" y="16434"/>
                </a:cubicBezTo>
                <a:cubicBezTo>
                  <a:pt x="161571" y="7358"/>
                  <a:pt x="154214" y="0"/>
                  <a:pt x="145138" y="0"/>
                </a:cubicBezTo>
                <a:close/>
                <a:moveTo>
                  <a:pt x="209489" y="0"/>
                </a:moveTo>
                <a:cubicBezTo>
                  <a:pt x="200413" y="0"/>
                  <a:pt x="193056" y="7358"/>
                  <a:pt x="193056" y="16434"/>
                </a:cubicBezTo>
                <a:cubicBezTo>
                  <a:pt x="193056" y="25510"/>
                  <a:pt x="200413" y="32868"/>
                  <a:pt x="209489" y="32868"/>
                </a:cubicBezTo>
                <a:cubicBezTo>
                  <a:pt x="218565" y="32868"/>
                  <a:pt x="225923" y="25510"/>
                  <a:pt x="225923" y="16434"/>
                </a:cubicBezTo>
                <a:cubicBezTo>
                  <a:pt x="225923" y="7358"/>
                  <a:pt x="218565" y="0"/>
                  <a:pt x="209489" y="0"/>
                </a:cubicBezTo>
                <a:close/>
                <a:moveTo>
                  <a:pt x="273841" y="0"/>
                </a:moveTo>
                <a:cubicBezTo>
                  <a:pt x="264765" y="0"/>
                  <a:pt x="257408" y="7358"/>
                  <a:pt x="257408" y="16434"/>
                </a:cubicBezTo>
                <a:cubicBezTo>
                  <a:pt x="257408" y="25510"/>
                  <a:pt x="264765" y="32868"/>
                  <a:pt x="273841" y="32868"/>
                </a:cubicBezTo>
                <a:cubicBezTo>
                  <a:pt x="282917" y="32868"/>
                  <a:pt x="290275" y="25510"/>
                  <a:pt x="290275" y="16434"/>
                </a:cubicBezTo>
                <a:cubicBezTo>
                  <a:pt x="290275" y="7358"/>
                  <a:pt x="282917" y="0"/>
                  <a:pt x="273841" y="0"/>
                </a:cubicBezTo>
                <a:close/>
                <a:moveTo>
                  <a:pt x="338193" y="0"/>
                </a:moveTo>
                <a:cubicBezTo>
                  <a:pt x="329117" y="0"/>
                  <a:pt x="321759" y="7358"/>
                  <a:pt x="321759" y="16434"/>
                </a:cubicBezTo>
                <a:cubicBezTo>
                  <a:pt x="321759" y="25510"/>
                  <a:pt x="329117" y="32868"/>
                  <a:pt x="338193" y="32868"/>
                </a:cubicBezTo>
                <a:cubicBezTo>
                  <a:pt x="347269" y="32868"/>
                  <a:pt x="354627" y="25510"/>
                  <a:pt x="354627" y="16434"/>
                </a:cubicBezTo>
                <a:cubicBezTo>
                  <a:pt x="354627" y="7358"/>
                  <a:pt x="347269" y="0"/>
                  <a:pt x="338193" y="0"/>
                </a:cubicBezTo>
                <a:close/>
                <a:moveTo>
                  <a:pt x="407755" y="0"/>
                </a:moveTo>
                <a:cubicBezTo>
                  <a:pt x="398679" y="0"/>
                  <a:pt x="391321" y="7358"/>
                  <a:pt x="391321" y="16434"/>
                </a:cubicBezTo>
                <a:cubicBezTo>
                  <a:pt x="391321" y="25510"/>
                  <a:pt x="398679" y="32868"/>
                  <a:pt x="407755" y="32868"/>
                </a:cubicBezTo>
                <a:cubicBezTo>
                  <a:pt x="416831" y="32868"/>
                  <a:pt x="424189" y="25510"/>
                  <a:pt x="424189" y="16434"/>
                </a:cubicBezTo>
                <a:cubicBezTo>
                  <a:pt x="424189" y="7358"/>
                  <a:pt x="416831" y="0"/>
                  <a:pt x="407755" y="0"/>
                </a:cubicBezTo>
                <a:close/>
                <a:moveTo>
                  <a:pt x="472107" y="0"/>
                </a:moveTo>
                <a:cubicBezTo>
                  <a:pt x="463031" y="0"/>
                  <a:pt x="455673" y="7358"/>
                  <a:pt x="455673" y="16434"/>
                </a:cubicBezTo>
                <a:cubicBezTo>
                  <a:pt x="455673" y="25510"/>
                  <a:pt x="463031" y="32868"/>
                  <a:pt x="472107" y="32868"/>
                </a:cubicBezTo>
                <a:cubicBezTo>
                  <a:pt x="481183" y="32868"/>
                  <a:pt x="488540" y="25510"/>
                  <a:pt x="488540" y="16434"/>
                </a:cubicBezTo>
                <a:cubicBezTo>
                  <a:pt x="488540" y="7358"/>
                  <a:pt x="481183" y="0"/>
                  <a:pt x="472107" y="0"/>
                </a:cubicBezTo>
                <a:close/>
                <a:moveTo>
                  <a:pt x="536459" y="0"/>
                </a:moveTo>
                <a:cubicBezTo>
                  <a:pt x="527383" y="0"/>
                  <a:pt x="520025" y="7358"/>
                  <a:pt x="520025" y="16434"/>
                </a:cubicBezTo>
                <a:cubicBezTo>
                  <a:pt x="520025" y="25510"/>
                  <a:pt x="527383" y="32868"/>
                  <a:pt x="536459" y="32868"/>
                </a:cubicBezTo>
                <a:cubicBezTo>
                  <a:pt x="545535" y="32868"/>
                  <a:pt x="552892" y="25510"/>
                  <a:pt x="552892" y="16434"/>
                </a:cubicBezTo>
                <a:cubicBezTo>
                  <a:pt x="552892" y="7358"/>
                  <a:pt x="545535" y="0"/>
                  <a:pt x="536459" y="0"/>
                </a:cubicBezTo>
                <a:close/>
                <a:moveTo>
                  <a:pt x="600810" y="0"/>
                </a:moveTo>
                <a:cubicBezTo>
                  <a:pt x="591734" y="0"/>
                  <a:pt x="584377" y="7358"/>
                  <a:pt x="584377" y="16434"/>
                </a:cubicBezTo>
                <a:cubicBezTo>
                  <a:pt x="584377" y="25510"/>
                  <a:pt x="591734" y="32868"/>
                  <a:pt x="600810" y="32868"/>
                </a:cubicBezTo>
                <a:cubicBezTo>
                  <a:pt x="609886" y="32868"/>
                  <a:pt x="617244" y="25510"/>
                  <a:pt x="617244" y="16434"/>
                </a:cubicBezTo>
                <a:cubicBezTo>
                  <a:pt x="617244" y="7358"/>
                  <a:pt x="609886" y="0"/>
                  <a:pt x="600810" y="0"/>
                </a:cubicBezTo>
                <a:close/>
                <a:moveTo>
                  <a:pt x="665162" y="0"/>
                </a:moveTo>
                <a:cubicBezTo>
                  <a:pt x="656086" y="0"/>
                  <a:pt x="648729" y="7358"/>
                  <a:pt x="648729" y="16434"/>
                </a:cubicBezTo>
                <a:cubicBezTo>
                  <a:pt x="648729" y="25510"/>
                  <a:pt x="656086" y="32868"/>
                  <a:pt x="665162" y="32868"/>
                </a:cubicBezTo>
                <a:cubicBezTo>
                  <a:pt x="674238" y="32868"/>
                  <a:pt x="681596" y="25510"/>
                  <a:pt x="681596" y="16434"/>
                </a:cubicBezTo>
                <a:cubicBezTo>
                  <a:pt x="681596" y="7358"/>
                  <a:pt x="674238" y="0"/>
                  <a:pt x="665162" y="0"/>
                </a:cubicBezTo>
                <a:close/>
                <a:moveTo>
                  <a:pt x="729514" y="0"/>
                </a:moveTo>
                <a:cubicBezTo>
                  <a:pt x="720438" y="0"/>
                  <a:pt x="713080" y="7358"/>
                  <a:pt x="713080" y="16434"/>
                </a:cubicBezTo>
                <a:cubicBezTo>
                  <a:pt x="713080" y="25510"/>
                  <a:pt x="720438" y="32868"/>
                  <a:pt x="729514" y="32868"/>
                </a:cubicBezTo>
                <a:cubicBezTo>
                  <a:pt x="738590" y="32868"/>
                  <a:pt x="745948" y="25510"/>
                  <a:pt x="745948" y="16434"/>
                </a:cubicBezTo>
                <a:cubicBezTo>
                  <a:pt x="745948" y="7358"/>
                  <a:pt x="738590" y="0"/>
                  <a:pt x="729514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bg1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2550849" y="1324357"/>
            <a:ext cx="1335352" cy="134229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4800">
                <a:ln w="635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04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1">
            <a:off x="650750" y="2830082"/>
            <a:ext cx="4880625" cy="72000"/>
          </a:xfrm>
          <a:prstGeom prst="roundRect">
            <a:avLst>
              <a:gd name="adj" fmla="val 50000"/>
            </a:avLst>
          </a:prstGeom>
          <a:gradFill>
            <a:gsLst>
              <a:gs pos="4900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781957" y="573451"/>
            <a:ext cx="1398931" cy="17371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pic>
        <p:nvPicPr>
          <p:cNvPr id="15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762000" y="95250"/>
            <a:ext cx="1651000" cy="1905000"/>
          </a:xfrm>
          <a:prstGeom prst="rect">
            <a:avLst/>
          </a:prstGeom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1"/>
            <a:ext cx="12192000" cy="6857999"/>
          </a:xfrm>
          <a:prstGeom prst="flowChartProcess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2546620" y="1411004"/>
            <a:ext cx="1739418" cy="1720381"/>
          </a:xfrm>
          <a:custGeom>
            <a:avLst/>
            <a:gdLst>
              <a:gd name="connsiteX0" fmla="*/ 1305888 w 1739418"/>
              <a:gd name="connsiteY0" fmla="*/ 0 h 1720381"/>
              <a:gd name="connsiteX1" fmla="*/ 1665933 w 1739418"/>
              <a:gd name="connsiteY1" fmla="*/ 604361 h 1720381"/>
              <a:gd name="connsiteX2" fmla="*/ 1196922 w 1739418"/>
              <a:gd name="connsiteY2" fmla="*/ 1471136 h 1720381"/>
              <a:gd name="connsiteX3" fmla="*/ 542554 w 1739418"/>
              <a:gd name="connsiteY3" fmla="*/ 1471136 h 1720381"/>
              <a:gd name="connsiteX4" fmla="*/ 73543 w 1739418"/>
              <a:gd name="connsiteY4" fmla="*/ 604361 h 1720381"/>
              <a:gd name="connsiteX5" fmla="*/ 433588 w 1739418"/>
              <a:gd name="connsiteY5" fmla="*/ 0 h 1720381"/>
            </a:gdLst>
            <a:rect l="l" t="t" r="r" b="b"/>
            <a:pathLst>
              <a:path w="1739418" h="1720381">
                <a:moveTo>
                  <a:pt x="1305888" y="0"/>
                </a:moveTo>
                <a:cubicBezTo>
                  <a:pt x="1683840" y="0"/>
                  <a:pt x="1845860" y="271939"/>
                  <a:pt x="1665933" y="604361"/>
                </a:cubicBezTo>
                <a:lnTo>
                  <a:pt x="1196922" y="1471136"/>
                </a:lnTo>
                <a:cubicBezTo>
                  <a:pt x="1016995" y="1803464"/>
                  <a:pt x="722482" y="1803464"/>
                  <a:pt x="542554" y="1471136"/>
                </a:cubicBezTo>
                <a:lnTo>
                  <a:pt x="73543" y="604361"/>
                </a:lnTo>
                <a:cubicBezTo>
                  <a:pt x="-106479" y="271939"/>
                  <a:pt x="55541" y="0"/>
                  <a:pt x="433588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2999653" y="1805643"/>
            <a:ext cx="833350" cy="815604"/>
          </a:xfrm>
          <a:custGeom>
            <a:avLst/>
            <a:gdLst>
              <a:gd name="connsiteX0" fmla="*/ 323362 w 833350"/>
              <a:gd name="connsiteY0" fmla="*/ 710829 h 815604"/>
              <a:gd name="connsiteX1" fmla="*/ 328029 w 833350"/>
              <a:gd name="connsiteY1" fmla="*/ 723783 h 815604"/>
              <a:gd name="connsiteX2" fmla="*/ 441428 w 833350"/>
              <a:gd name="connsiteY2" fmla="*/ 782504 h 815604"/>
              <a:gd name="connsiteX3" fmla="*/ 500146 w 833350"/>
              <a:gd name="connsiteY3" fmla="*/ 723783 h 815604"/>
              <a:gd name="connsiteX4" fmla="*/ 504337 w 833350"/>
              <a:gd name="connsiteY4" fmla="*/ 710829 h 815604"/>
              <a:gd name="connsiteX5" fmla="*/ 308979 w 833350"/>
              <a:gd name="connsiteY5" fmla="*/ 605958 h 815604"/>
              <a:gd name="connsiteX6" fmla="*/ 270879 w 833350"/>
              <a:gd name="connsiteY6" fmla="*/ 644058 h 815604"/>
              <a:gd name="connsiteX7" fmla="*/ 308979 w 833350"/>
              <a:gd name="connsiteY7" fmla="*/ 682158 h 815604"/>
              <a:gd name="connsiteX8" fmla="*/ 518529 w 833350"/>
              <a:gd name="connsiteY8" fmla="*/ 682158 h 815604"/>
              <a:gd name="connsiteX9" fmla="*/ 556629 w 833350"/>
              <a:gd name="connsiteY9" fmla="*/ 644058 h 815604"/>
              <a:gd name="connsiteX10" fmla="*/ 518529 w 833350"/>
              <a:gd name="connsiteY10" fmla="*/ 605958 h 815604"/>
              <a:gd name="connsiteX11" fmla="*/ 308979 w 833350"/>
              <a:gd name="connsiteY11" fmla="*/ 501183 h 815604"/>
              <a:gd name="connsiteX12" fmla="*/ 270879 w 833350"/>
              <a:gd name="connsiteY12" fmla="*/ 539283 h 815604"/>
              <a:gd name="connsiteX13" fmla="*/ 308979 w 833350"/>
              <a:gd name="connsiteY13" fmla="*/ 577383 h 815604"/>
              <a:gd name="connsiteX14" fmla="*/ 518529 w 833350"/>
              <a:gd name="connsiteY14" fmla="*/ 577383 h 815604"/>
              <a:gd name="connsiteX15" fmla="*/ 556629 w 833350"/>
              <a:gd name="connsiteY15" fmla="*/ 539283 h 815604"/>
              <a:gd name="connsiteX16" fmla="*/ 518529 w 833350"/>
              <a:gd name="connsiteY16" fmla="*/ 501183 h 815604"/>
              <a:gd name="connsiteX17" fmla="*/ 675471 w 833350"/>
              <a:gd name="connsiteY17" fmla="*/ 380081 h 815604"/>
              <a:gd name="connsiteX18" fmla="*/ 686455 w 833350"/>
              <a:gd name="connsiteY18" fmla="*/ 381645 h 815604"/>
              <a:gd name="connsiteX19" fmla="*/ 771513 w 833350"/>
              <a:gd name="connsiteY19" fmla="*/ 432033 h 815604"/>
              <a:gd name="connsiteX20" fmla="*/ 776609 w 833350"/>
              <a:gd name="connsiteY20" fmla="*/ 451892 h 815604"/>
              <a:gd name="connsiteX21" fmla="*/ 756749 w 833350"/>
              <a:gd name="connsiteY21" fmla="*/ 456988 h 815604"/>
              <a:gd name="connsiteX22" fmla="*/ 671691 w 833350"/>
              <a:gd name="connsiteY22" fmla="*/ 406601 h 815604"/>
              <a:gd name="connsiteX23" fmla="*/ 666595 w 833350"/>
              <a:gd name="connsiteY23" fmla="*/ 386741 h 815604"/>
              <a:gd name="connsiteX24" fmla="*/ 675471 w 833350"/>
              <a:gd name="connsiteY24" fmla="*/ 380081 h 815604"/>
              <a:gd name="connsiteX25" fmla="*/ 152134 w 833350"/>
              <a:gd name="connsiteY25" fmla="*/ 380081 h 815604"/>
              <a:gd name="connsiteX26" fmla="*/ 161008 w 833350"/>
              <a:gd name="connsiteY26" fmla="*/ 386741 h 815604"/>
              <a:gd name="connsiteX27" fmla="*/ 155912 w 833350"/>
              <a:gd name="connsiteY27" fmla="*/ 406601 h 815604"/>
              <a:gd name="connsiteX28" fmla="*/ 70854 w 833350"/>
              <a:gd name="connsiteY28" fmla="*/ 456988 h 815604"/>
              <a:gd name="connsiteX29" fmla="*/ 50994 w 833350"/>
              <a:gd name="connsiteY29" fmla="*/ 451892 h 815604"/>
              <a:gd name="connsiteX30" fmla="*/ 56090 w 833350"/>
              <a:gd name="connsiteY30" fmla="*/ 432033 h 815604"/>
              <a:gd name="connsiteX31" fmla="*/ 141148 w 833350"/>
              <a:gd name="connsiteY31" fmla="*/ 381645 h 815604"/>
              <a:gd name="connsiteX32" fmla="*/ 152134 w 833350"/>
              <a:gd name="connsiteY32" fmla="*/ 380081 h 815604"/>
              <a:gd name="connsiteX33" fmla="*/ 413564 w 833350"/>
              <a:gd name="connsiteY33" fmla="*/ 371167 h 815604"/>
              <a:gd name="connsiteX34" fmla="*/ 413799 w 833350"/>
              <a:gd name="connsiteY34" fmla="*/ 371264 h 815604"/>
              <a:gd name="connsiteX35" fmla="*/ 400610 w 833350"/>
              <a:gd name="connsiteY35" fmla="*/ 376596 h 815604"/>
              <a:gd name="connsiteX36" fmla="*/ 395085 w 833350"/>
              <a:gd name="connsiteY36" fmla="*/ 389836 h 815604"/>
              <a:gd name="connsiteX37" fmla="*/ 400324 w 833350"/>
              <a:gd name="connsiteY37" fmla="*/ 403457 h 815604"/>
              <a:gd name="connsiteX38" fmla="*/ 414516 w 833350"/>
              <a:gd name="connsiteY38" fmla="*/ 408696 h 815604"/>
              <a:gd name="connsiteX39" fmla="*/ 428232 w 833350"/>
              <a:gd name="connsiteY39" fmla="*/ 403457 h 815604"/>
              <a:gd name="connsiteX40" fmla="*/ 433376 w 833350"/>
              <a:gd name="connsiteY40" fmla="*/ 389836 h 815604"/>
              <a:gd name="connsiteX41" fmla="*/ 427375 w 833350"/>
              <a:gd name="connsiteY41" fmla="*/ 376882 h 815604"/>
              <a:gd name="connsiteX42" fmla="*/ 413799 w 833350"/>
              <a:gd name="connsiteY42" fmla="*/ 371264 h 815604"/>
              <a:gd name="connsiteX43" fmla="*/ 414040 w 833350"/>
              <a:gd name="connsiteY43" fmla="*/ 371167 h 815604"/>
              <a:gd name="connsiteX44" fmla="*/ 412799 w 833350"/>
              <a:gd name="connsiteY44" fmla="*/ 342876 h 815604"/>
              <a:gd name="connsiteX45" fmla="*/ 413564 w 833350"/>
              <a:gd name="connsiteY45" fmla="*/ 342878 h 815604"/>
              <a:gd name="connsiteX46" fmla="*/ 446997 w 833350"/>
              <a:gd name="connsiteY46" fmla="*/ 356403 h 815604"/>
              <a:gd name="connsiteX47" fmla="*/ 447190 w 833350"/>
              <a:gd name="connsiteY47" fmla="*/ 423755 h 815604"/>
              <a:gd name="connsiteX48" fmla="*/ 446425 w 833350"/>
              <a:gd name="connsiteY48" fmla="*/ 424507 h 815604"/>
              <a:gd name="connsiteX49" fmla="*/ 414040 w 833350"/>
              <a:gd name="connsiteY49" fmla="*/ 436794 h 815604"/>
              <a:gd name="connsiteX50" fmla="*/ 381465 w 833350"/>
              <a:gd name="connsiteY50" fmla="*/ 424507 h 815604"/>
              <a:gd name="connsiteX51" fmla="*/ 366606 w 833350"/>
              <a:gd name="connsiteY51" fmla="*/ 389646 h 815604"/>
              <a:gd name="connsiteX52" fmla="*/ 412799 w 833350"/>
              <a:gd name="connsiteY52" fmla="*/ 342876 h 815604"/>
              <a:gd name="connsiteX53" fmla="*/ 711287 w 833350"/>
              <a:gd name="connsiteY53" fmla="*/ 236580 h 815604"/>
              <a:gd name="connsiteX54" fmla="*/ 717030 w 833350"/>
              <a:gd name="connsiteY54" fmla="*/ 236580 h 815604"/>
              <a:gd name="connsiteX55" fmla="*/ 815900 w 833350"/>
              <a:gd name="connsiteY55" fmla="*/ 236580 h 815604"/>
              <a:gd name="connsiteX56" fmla="*/ 833064 w 833350"/>
              <a:gd name="connsiteY56" fmla="*/ 247995 h 815604"/>
              <a:gd name="connsiteX57" fmla="*/ 821644 w 833350"/>
              <a:gd name="connsiteY57" fmla="*/ 265155 h 815604"/>
              <a:gd name="connsiteX58" fmla="*/ 815900 w 833350"/>
              <a:gd name="connsiteY58" fmla="*/ 265155 h 815604"/>
              <a:gd name="connsiteX59" fmla="*/ 717030 w 833350"/>
              <a:gd name="connsiteY59" fmla="*/ 265155 h 815604"/>
              <a:gd name="connsiteX60" fmla="*/ 699876 w 833350"/>
              <a:gd name="connsiteY60" fmla="*/ 253739 h 815604"/>
              <a:gd name="connsiteX61" fmla="*/ 711287 w 833350"/>
              <a:gd name="connsiteY61" fmla="*/ 236580 h 815604"/>
              <a:gd name="connsiteX62" fmla="*/ 11703 w 833350"/>
              <a:gd name="connsiteY62" fmla="*/ 236580 h 815604"/>
              <a:gd name="connsiteX63" fmla="*/ 110573 w 833350"/>
              <a:gd name="connsiteY63" fmla="*/ 236580 h 815604"/>
              <a:gd name="connsiteX64" fmla="*/ 127732 w 833350"/>
              <a:gd name="connsiteY64" fmla="*/ 247995 h 815604"/>
              <a:gd name="connsiteX65" fmla="*/ 116316 w 833350"/>
              <a:gd name="connsiteY65" fmla="*/ 265155 h 815604"/>
              <a:gd name="connsiteX66" fmla="*/ 110573 w 833350"/>
              <a:gd name="connsiteY66" fmla="*/ 265155 h 815604"/>
              <a:gd name="connsiteX67" fmla="*/ 11703 w 833350"/>
              <a:gd name="connsiteY67" fmla="*/ 265155 h 815604"/>
              <a:gd name="connsiteX68" fmla="*/ 288 w 833350"/>
              <a:gd name="connsiteY68" fmla="*/ 247995 h 815604"/>
              <a:gd name="connsiteX69" fmla="*/ 11703 w 833350"/>
              <a:gd name="connsiteY69" fmla="*/ 236580 h 815604"/>
              <a:gd name="connsiteX70" fmla="*/ 415469 w 833350"/>
              <a:gd name="connsiteY70" fmla="*/ 104181 h 815604"/>
              <a:gd name="connsiteX71" fmla="*/ 400515 w 833350"/>
              <a:gd name="connsiteY71" fmla="*/ 109896 h 815604"/>
              <a:gd name="connsiteX72" fmla="*/ 394705 w 833350"/>
              <a:gd name="connsiteY72" fmla="*/ 128946 h 815604"/>
              <a:gd name="connsiteX73" fmla="*/ 396705 w 833350"/>
              <a:gd name="connsiteY73" fmla="*/ 172285 h 815604"/>
              <a:gd name="connsiteX74" fmla="*/ 403658 w 833350"/>
              <a:gd name="connsiteY74" fmla="*/ 277441 h 815604"/>
              <a:gd name="connsiteX75" fmla="*/ 408992 w 833350"/>
              <a:gd name="connsiteY75" fmla="*/ 303159 h 815604"/>
              <a:gd name="connsiteX76" fmla="*/ 412707 w 833350"/>
              <a:gd name="connsiteY76" fmla="*/ 304968 h 815604"/>
              <a:gd name="connsiteX77" fmla="*/ 416803 w 833350"/>
              <a:gd name="connsiteY77" fmla="*/ 302492 h 815604"/>
              <a:gd name="connsiteX78" fmla="*/ 422041 w 833350"/>
              <a:gd name="connsiteY78" fmla="*/ 277917 h 815604"/>
              <a:gd name="connsiteX79" fmla="*/ 431566 w 833350"/>
              <a:gd name="connsiteY79" fmla="*/ 169428 h 815604"/>
              <a:gd name="connsiteX80" fmla="*/ 432995 w 833350"/>
              <a:gd name="connsiteY80" fmla="*/ 140853 h 815604"/>
              <a:gd name="connsiteX81" fmla="*/ 428042 w 833350"/>
              <a:gd name="connsiteY81" fmla="*/ 109325 h 815604"/>
              <a:gd name="connsiteX82" fmla="*/ 415469 w 833350"/>
              <a:gd name="connsiteY82" fmla="*/ 104181 h 815604"/>
              <a:gd name="connsiteX83" fmla="*/ 415850 w 833350"/>
              <a:gd name="connsiteY83" fmla="*/ 77226 h 815604"/>
              <a:gd name="connsiteX84" fmla="*/ 453950 w 833350"/>
              <a:gd name="connsiteY84" fmla="*/ 98181 h 815604"/>
              <a:gd name="connsiteX85" fmla="*/ 461760 w 833350"/>
              <a:gd name="connsiteY85" fmla="*/ 141996 h 815604"/>
              <a:gd name="connsiteX86" fmla="*/ 460141 w 833350"/>
              <a:gd name="connsiteY86" fmla="*/ 172857 h 815604"/>
              <a:gd name="connsiteX87" fmla="*/ 450616 w 833350"/>
              <a:gd name="connsiteY87" fmla="*/ 280965 h 815604"/>
              <a:gd name="connsiteX88" fmla="*/ 442710 w 833350"/>
              <a:gd name="connsiteY88" fmla="*/ 315636 h 815604"/>
              <a:gd name="connsiteX89" fmla="*/ 412707 w 833350"/>
              <a:gd name="connsiteY89" fmla="*/ 332686 h 815604"/>
              <a:gd name="connsiteX90" fmla="*/ 413183 w 833350"/>
              <a:gd name="connsiteY90" fmla="*/ 333067 h 815604"/>
              <a:gd name="connsiteX91" fmla="*/ 383941 w 833350"/>
              <a:gd name="connsiteY91" fmla="*/ 314874 h 815604"/>
              <a:gd name="connsiteX92" fmla="*/ 376131 w 833350"/>
              <a:gd name="connsiteY92" fmla="*/ 279918 h 815604"/>
              <a:gd name="connsiteX93" fmla="*/ 369082 w 833350"/>
              <a:gd name="connsiteY93" fmla="*/ 175143 h 815604"/>
              <a:gd name="connsiteX94" fmla="*/ 367082 w 833350"/>
              <a:gd name="connsiteY94" fmla="*/ 129994 h 815604"/>
              <a:gd name="connsiteX95" fmla="*/ 380417 w 833350"/>
              <a:gd name="connsiteY95" fmla="*/ 91894 h 815604"/>
              <a:gd name="connsiteX96" fmla="*/ 415850 w 833350"/>
              <a:gd name="connsiteY96" fmla="*/ 77226 h 815604"/>
              <a:gd name="connsiteX97" fmla="*/ 59869 w 833350"/>
              <a:gd name="connsiteY97" fmla="*/ 55658 h 815604"/>
              <a:gd name="connsiteX98" fmla="*/ 70854 w 833350"/>
              <a:gd name="connsiteY98" fmla="*/ 57223 h 815604"/>
              <a:gd name="connsiteX99" fmla="*/ 155912 w 833350"/>
              <a:gd name="connsiteY99" fmla="*/ 107611 h 815604"/>
              <a:gd name="connsiteX100" fmla="*/ 156017 w 833350"/>
              <a:gd name="connsiteY100" fmla="*/ 107672 h 815604"/>
              <a:gd name="connsiteX101" fmla="*/ 161056 w 833350"/>
              <a:gd name="connsiteY101" fmla="*/ 127518 h 815604"/>
              <a:gd name="connsiteX102" fmla="*/ 141148 w 833350"/>
              <a:gd name="connsiteY102" fmla="*/ 132661 h 815604"/>
              <a:gd name="connsiteX103" fmla="*/ 56090 w 833350"/>
              <a:gd name="connsiteY103" fmla="*/ 82179 h 815604"/>
              <a:gd name="connsiteX104" fmla="*/ 50994 w 833350"/>
              <a:gd name="connsiteY104" fmla="*/ 62319 h 815604"/>
              <a:gd name="connsiteX105" fmla="*/ 59869 w 833350"/>
              <a:gd name="connsiteY105" fmla="*/ 55658 h 815604"/>
              <a:gd name="connsiteX106" fmla="*/ 767733 w 833350"/>
              <a:gd name="connsiteY106" fmla="*/ 55658 h 815604"/>
              <a:gd name="connsiteX107" fmla="*/ 776609 w 833350"/>
              <a:gd name="connsiteY107" fmla="*/ 62319 h 815604"/>
              <a:gd name="connsiteX108" fmla="*/ 771513 w 833350"/>
              <a:gd name="connsiteY108" fmla="*/ 82179 h 815604"/>
              <a:gd name="connsiteX109" fmla="*/ 686454 w 833350"/>
              <a:gd name="connsiteY109" fmla="*/ 132661 h 815604"/>
              <a:gd name="connsiteX110" fmla="*/ 666547 w 833350"/>
              <a:gd name="connsiteY110" fmla="*/ 127518 h 815604"/>
              <a:gd name="connsiteX111" fmla="*/ 671586 w 833350"/>
              <a:gd name="connsiteY111" fmla="*/ 107672 h 815604"/>
              <a:gd name="connsiteX112" fmla="*/ 671691 w 833350"/>
              <a:gd name="connsiteY112" fmla="*/ 107611 h 815604"/>
              <a:gd name="connsiteX113" fmla="*/ 756749 w 833350"/>
              <a:gd name="connsiteY113" fmla="*/ 57223 h 815604"/>
              <a:gd name="connsiteX114" fmla="*/ 767733 w 833350"/>
              <a:gd name="connsiteY114" fmla="*/ 55658 h 815604"/>
              <a:gd name="connsiteX115" fmla="*/ 435820 w 833350"/>
              <a:gd name="connsiteY115" fmla="*/ 30206 h 815604"/>
              <a:gd name="connsiteX116" fmla="*/ 371941 w 833350"/>
              <a:gd name="connsiteY116" fmla="*/ 32993 h 815604"/>
              <a:gd name="connsiteX117" fmla="*/ 290596 w 833350"/>
              <a:gd name="connsiteY117" fmla="*/ 66405 h 815604"/>
              <a:gd name="connsiteX118" fmla="*/ 229465 w 833350"/>
              <a:gd name="connsiteY118" fmla="*/ 373567 h 815604"/>
              <a:gd name="connsiteX119" fmla="*/ 290596 w 833350"/>
              <a:gd name="connsiteY119" fmla="*/ 434699 h 815604"/>
              <a:gd name="connsiteX120" fmla="*/ 297073 w 833350"/>
              <a:gd name="connsiteY120" fmla="*/ 446796 h 815604"/>
              <a:gd name="connsiteX121" fmla="*/ 297073 w 833350"/>
              <a:gd name="connsiteY121" fmla="*/ 472132 h 815604"/>
              <a:gd name="connsiteX122" fmla="*/ 308789 w 833350"/>
              <a:gd name="connsiteY122" fmla="*/ 472132 h 815604"/>
              <a:gd name="connsiteX123" fmla="*/ 518339 w 833350"/>
              <a:gd name="connsiteY123" fmla="*/ 472132 h 815604"/>
              <a:gd name="connsiteX124" fmla="*/ 518529 w 833350"/>
              <a:gd name="connsiteY124" fmla="*/ 472132 h 815604"/>
              <a:gd name="connsiteX125" fmla="*/ 530150 w 833350"/>
              <a:gd name="connsiteY125" fmla="*/ 472132 h 815604"/>
              <a:gd name="connsiteX126" fmla="*/ 530150 w 833350"/>
              <a:gd name="connsiteY126" fmla="*/ 446796 h 815604"/>
              <a:gd name="connsiteX127" fmla="*/ 536627 w 833350"/>
              <a:gd name="connsiteY127" fmla="*/ 434699 h 815604"/>
              <a:gd name="connsiteX128" fmla="*/ 597758 w 833350"/>
              <a:gd name="connsiteY128" fmla="*/ 127537 h 815604"/>
              <a:gd name="connsiteX129" fmla="*/ 435820 w 833350"/>
              <a:gd name="connsiteY129" fmla="*/ 30206 h 815604"/>
              <a:gd name="connsiteX130" fmla="*/ 425497 w 833350"/>
              <a:gd name="connsiteY130" fmla="*/ 263 h 815604"/>
              <a:gd name="connsiteX131" fmla="*/ 563392 w 833350"/>
              <a:gd name="connsiteY131" fmla="*/ 49583 h 815604"/>
              <a:gd name="connsiteX132" fmla="*/ 614741 w 833350"/>
              <a:gd name="connsiteY132" fmla="*/ 400114 h 815604"/>
              <a:gd name="connsiteX133" fmla="*/ 563392 w 833350"/>
              <a:gd name="connsiteY133" fmla="*/ 451463 h 815604"/>
              <a:gd name="connsiteX134" fmla="*/ 559391 w 833350"/>
              <a:gd name="connsiteY134" fmla="*/ 454511 h 815604"/>
              <a:gd name="connsiteX135" fmla="*/ 559391 w 833350"/>
              <a:gd name="connsiteY135" fmla="*/ 485753 h 815604"/>
              <a:gd name="connsiteX136" fmla="*/ 562821 w 833350"/>
              <a:gd name="connsiteY136" fmla="*/ 488706 h 815604"/>
              <a:gd name="connsiteX137" fmla="*/ 569250 w 833350"/>
              <a:gd name="connsiteY137" fmla="*/ 582774 h 815604"/>
              <a:gd name="connsiteX138" fmla="*/ 567583 w 833350"/>
              <a:gd name="connsiteY138" fmla="*/ 584622 h 815604"/>
              <a:gd name="connsiteX139" fmla="*/ 561201 w 833350"/>
              <a:gd name="connsiteY139" fmla="*/ 591385 h 815604"/>
              <a:gd name="connsiteX140" fmla="*/ 567583 w 833350"/>
              <a:gd name="connsiteY140" fmla="*/ 598243 h 815604"/>
              <a:gd name="connsiteX141" fmla="*/ 564802 w 833350"/>
              <a:gd name="connsiteY141" fmla="*/ 692493 h 815604"/>
              <a:gd name="connsiteX142" fmla="*/ 538437 w 833350"/>
              <a:gd name="connsiteY142" fmla="*/ 707781 h 815604"/>
              <a:gd name="connsiteX143" fmla="*/ 532531 w 833350"/>
              <a:gd name="connsiteY143" fmla="*/ 709590 h 815604"/>
              <a:gd name="connsiteX144" fmla="*/ 531579 w 833350"/>
              <a:gd name="connsiteY144" fmla="*/ 715686 h 815604"/>
              <a:gd name="connsiteX145" fmla="*/ 413754 w 833350"/>
              <a:gd name="connsiteY145" fmla="*/ 815604 h 815604"/>
              <a:gd name="connsiteX146" fmla="*/ 296025 w 833350"/>
              <a:gd name="connsiteY146" fmla="*/ 715686 h 815604"/>
              <a:gd name="connsiteX147" fmla="*/ 295073 w 833350"/>
              <a:gd name="connsiteY147" fmla="*/ 709590 h 815604"/>
              <a:gd name="connsiteX148" fmla="*/ 289167 w 833350"/>
              <a:gd name="connsiteY148" fmla="*/ 707781 h 815604"/>
              <a:gd name="connsiteX149" fmla="*/ 244735 w 833350"/>
              <a:gd name="connsiteY149" fmla="*/ 624608 h 815604"/>
              <a:gd name="connsiteX150" fmla="*/ 260021 w 833350"/>
              <a:gd name="connsiteY150" fmla="*/ 598243 h 815604"/>
              <a:gd name="connsiteX151" fmla="*/ 266403 w 833350"/>
              <a:gd name="connsiteY151" fmla="*/ 591385 h 815604"/>
              <a:gd name="connsiteX152" fmla="*/ 260021 w 833350"/>
              <a:gd name="connsiteY152" fmla="*/ 584622 h 815604"/>
              <a:gd name="connsiteX153" fmla="*/ 262939 w 833350"/>
              <a:gd name="connsiteY153" fmla="*/ 490374 h 815604"/>
              <a:gd name="connsiteX154" fmla="*/ 264783 w 833350"/>
              <a:gd name="connsiteY154" fmla="*/ 488706 h 815604"/>
              <a:gd name="connsiteX155" fmla="*/ 268212 w 833350"/>
              <a:gd name="connsiteY155" fmla="*/ 485753 h 815604"/>
              <a:gd name="connsiteX156" fmla="*/ 268212 w 833350"/>
              <a:gd name="connsiteY156" fmla="*/ 454511 h 815604"/>
              <a:gd name="connsiteX157" fmla="*/ 264212 w 833350"/>
              <a:gd name="connsiteY157" fmla="*/ 451463 h 815604"/>
              <a:gd name="connsiteX158" fmla="*/ 212862 w 833350"/>
              <a:gd name="connsiteY158" fmla="*/ 100933 h 815604"/>
              <a:gd name="connsiteX159" fmla="*/ 377492 w 833350"/>
              <a:gd name="connsiteY159" fmla="*/ 2661 h 815604"/>
              <a:gd name="connsiteX160" fmla="*/ 425497 w 833350"/>
              <a:gd name="connsiteY160" fmla="*/ 263 h 815604"/>
            </a:gdLst>
            <a:rect l="l" t="t" r="r" b="b"/>
            <a:pathLst>
              <a:path w="833350" h="815604">
                <a:moveTo>
                  <a:pt x="323362" y="710829"/>
                </a:moveTo>
                <a:lnTo>
                  <a:pt x="328029" y="723783"/>
                </a:lnTo>
                <a:cubicBezTo>
                  <a:pt x="343129" y="771312"/>
                  <a:pt x="393899" y="797601"/>
                  <a:pt x="441428" y="782504"/>
                </a:cubicBezTo>
                <a:cubicBezTo>
                  <a:pt x="469374" y="773627"/>
                  <a:pt x="491268" y="751729"/>
                  <a:pt x="500146" y="723783"/>
                </a:cubicBezTo>
                <a:lnTo>
                  <a:pt x="504337" y="710829"/>
                </a:lnTo>
                <a:close/>
                <a:moveTo>
                  <a:pt x="308979" y="605958"/>
                </a:moveTo>
                <a:cubicBezTo>
                  <a:pt x="287938" y="605958"/>
                  <a:pt x="270879" y="623018"/>
                  <a:pt x="270879" y="644058"/>
                </a:cubicBezTo>
                <a:cubicBezTo>
                  <a:pt x="270879" y="665099"/>
                  <a:pt x="287938" y="682158"/>
                  <a:pt x="308979" y="682158"/>
                </a:cubicBezTo>
                <a:lnTo>
                  <a:pt x="518529" y="682158"/>
                </a:lnTo>
                <a:cubicBezTo>
                  <a:pt x="539570" y="682158"/>
                  <a:pt x="556629" y="665099"/>
                  <a:pt x="556629" y="644058"/>
                </a:cubicBezTo>
                <a:cubicBezTo>
                  <a:pt x="556629" y="623018"/>
                  <a:pt x="539570" y="605958"/>
                  <a:pt x="518529" y="605958"/>
                </a:cubicBezTo>
                <a:close/>
                <a:moveTo>
                  <a:pt x="308979" y="501183"/>
                </a:moveTo>
                <a:cubicBezTo>
                  <a:pt x="287938" y="501183"/>
                  <a:pt x="270879" y="518242"/>
                  <a:pt x="270879" y="539283"/>
                </a:cubicBezTo>
                <a:cubicBezTo>
                  <a:pt x="270879" y="560324"/>
                  <a:pt x="287938" y="577383"/>
                  <a:pt x="308979" y="577383"/>
                </a:cubicBezTo>
                <a:lnTo>
                  <a:pt x="518529" y="577383"/>
                </a:lnTo>
                <a:cubicBezTo>
                  <a:pt x="539570" y="577383"/>
                  <a:pt x="556629" y="560324"/>
                  <a:pt x="556629" y="539283"/>
                </a:cubicBezTo>
                <a:cubicBezTo>
                  <a:pt x="556629" y="518242"/>
                  <a:pt x="539570" y="501183"/>
                  <a:pt x="518529" y="501183"/>
                </a:cubicBezTo>
                <a:close/>
                <a:moveTo>
                  <a:pt x="675471" y="380081"/>
                </a:moveTo>
                <a:cubicBezTo>
                  <a:pt x="679066" y="379158"/>
                  <a:pt x="683012" y="379607"/>
                  <a:pt x="686455" y="381645"/>
                </a:cubicBezTo>
                <a:lnTo>
                  <a:pt x="771513" y="432033"/>
                </a:lnTo>
                <a:cubicBezTo>
                  <a:pt x="778400" y="436109"/>
                  <a:pt x="780686" y="445001"/>
                  <a:pt x="776609" y="451892"/>
                </a:cubicBezTo>
                <a:cubicBezTo>
                  <a:pt x="772532" y="458784"/>
                  <a:pt x="763636" y="461065"/>
                  <a:pt x="756749" y="456988"/>
                </a:cubicBezTo>
                <a:lnTo>
                  <a:pt x="671691" y="406601"/>
                </a:lnTo>
                <a:cubicBezTo>
                  <a:pt x="664804" y="402524"/>
                  <a:pt x="662518" y="393632"/>
                  <a:pt x="666595" y="386741"/>
                </a:cubicBezTo>
                <a:cubicBezTo>
                  <a:pt x="668634" y="383296"/>
                  <a:pt x="671877" y="381003"/>
                  <a:pt x="675471" y="380081"/>
                </a:cubicBezTo>
                <a:close/>
                <a:moveTo>
                  <a:pt x="152134" y="380081"/>
                </a:moveTo>
                <a:cubicBezTo>
                  <a:pt x="155727" y="381003"/>
                  <a:pt x="158969" y="383296"/>
                  <a:pt x="161008" y="386741"/>
                </a:cubicBezTo>
                <a:cubicBezTo>
                  <a:pt x="165085" y="393632"/>
                  <a:pt x="162803" y="402524"/>
                  <a:pt x="155912" y="406601"/>
                </a:cubicBezTo>
                <a:lnTo>
                  <a:pt x="70854" y="456988"/>
                </a:lnTo>
                <a:cubicBezTo>
                  <a:pt x="63963" y="461065"/>
                  <a:pt x="55071" y="458784"/>
                  <a:pt x="50994" y="451892"/>
                </a:cubicBezTo>
                <a:cubicBezTo>
                  <a:pt x="46918" y="445001"/>
                  <a:pt x="49199" y="436109"/>
                  <a:pt x="56090" y="432033"/>
                </a:cubicBezTo>
                <a:lnTo>
                  <a:pt x="141148" y="381645"/>
                </a:lnTo>
                <a:cubicBezTo>
                  <a:pt x="144594" y="379607"/>
                  <a:pt x="148540" y="379158"/>
                  <a:pt x="152134" y="380081"/>
                </a:cubicBezTo>
                <a:close/>
                <a:moveTo>
                  <a:pt x="413564" y="371167"/>
                </a:moveTo>
                <a:lnTo>
                  <a:pt x="413799" y="371264"/>
                </a:lnTo>
                <a:lnTo>
                  <a:pt x="400610" y="376596"/>
                </a:lnTo>
                <a:cubicBezTo>
                  <a:pt x="396984" y="380033"/>
                  <a:pt x="394978" y="384841"/>
                  <a:pt x="395085" y="389836"/>
                </a:cubicBezTo>
                <a:cubicBezTo>
                  <a:pt x="394540" y="394955"/>
                  <a:pt x="396488" y="400023"/>
                  <a:pt x="400324" y="403457"/>
                </a:cubicBezTo>
                <a:cubicBezTo>
                  <a:pt x="404197" y="406976"/>
                  <a:pt x="409285" y="408855"/>
                  <a:pt x="414516" y="408696"/>
                </a:cubicBezTo>
                <a:cubicBezTo>
                  <a:pt x="419605" y="408852"/>
                  <a:pt x="424544" y="406966"/>
                  <a:pt x="428232" y="403457"/>
                </a:cubicBezTo>
                <a:cubicBezTo>
                  <a:pt x="431968" y="399961"/>
                  <a:pt x="433869" y="394929"/>
                  <a:pt x="433376" y="389836"/>
                </a:cubicBezTo>
                <a:cubicBezTo>
                  <a:pt x="433354" y="384851"/>
                  <a:pt x="431163" y="380123"/>
                  <a:pt x="427375" y="376882"/>
                </a:cubicBezTo>
                <a:lnTo>
                  <a:pt x="413799" y="371264"/>
                </a:lnTo>
                <a:lnTo>
                  <a:pt x="414040" y="371167"/>
                </a:lnTo>
                <a:close/>
                <a:moveTo>
                  <a:pt x="412799" y="342876"/>
                </a:moveTo>
                <a:cubicBezTo>
                  <a:pt x="413053" y="342875"/>
                  <a:pt x="413309" y="342875"/>
                  <a:pt x="413564" y="342878"/>
                </a:cubicBezTo>
                <a:cubicBezTo>
                  <a:pt x="426077" y="342692"/>
                  <a:pt x="438133" y="347570"/>
                  <a:pt x="446997" y="356403"/>
                </a:cubicBezTo>
                <a:cubicBezTo>
                  <a:pt x="465649" y="374948"/>
                  <a:pt x="465735" y="405103"/>
                  <a:pt x="447190" y="423755"/>
                </a:cubicBezTo>
                <a:cubicBezTo>
                  <a:pt x="446938" y="424008"/>
                  <a:pt x="446683" y="424259"/>
                  <a:pt x="446425" y="424507"/>
                </a:cubicBezTo>
                <a:cubicBezTo>
                  <a:pt x="437556" y="432522"/>
                  <a:pt x="425995" y="436909"/>
                  <a:pt x="414040" y="436794"/>
                </a:cubicBezTo>
                <a:cubicBezTo>
                  <a:pt x="402021" y="436956"/>
                  <a:pt x="390383" y="432567"/>
                  <a:pt x="381465" y="424507"/>
                </a:cubicBezTo>
                <a:cubicBezTo>
                  <a:pt x="371562" y="415683"/>
                  <a:pt x="366113" y="402901"/>
                  <a:pt x="366606" y="389646"/>
                </a:cubicBezTo>
                <a:cubicBezTo>
                  <a:pt x="366447" y="363975"/>
                  <a:pt x="387128" y="343035"/>
                  <a:pt x="412799" y="342876"/>
                </a:cubicBezTo>
                <a:close/>
                <a:moveTo>
                  <a:pt x="711287" y="236580"/>
                </a:moveTo>
                <a:cubicBezTo>
                  <a:pt x="713182" y="236199"/>
                  <a:pt x="715135" y="236199"/>
                  <a:pt x="717030" y="236580"/>
                </a:cubicBezTo>
                <a:lnTo>
                  <a:pt x="815900" y="236580"/>
                </a:lnTo>
                <a:cubicBezTo>
                  <a:pt x="823787" y="234994"/>
                  <a:pt x="831473" y="240105"/>
                  <a:pt x="833064" y="247995"/>
                </a:cubicBezTo>
                <a:cubicBezTo>
                  <a:pt x="834645" y="255886"/>
                  <a:pt x="829530" y="263569"/>
                  <a:pt x="821644" y="265155"/>
                </a:cubicBezTo>
                <a:cubicBezTo>
                  <a:pt x="819748" y="265536"/>
                  <a:pt x="817795" y="265536"/>
                  <a:pt x="815900" y="265155"/>
                </a:cubicBezTo>
                <a:lnTo>
                  <a:pt x="717030" y="265155"/>
                </a:lnTo>
                <a:cubicBezTo>
                  <a:pt x="709144" y="266740"/>
                  <a:pt x="701457" y="261629"/>
                  <a:pt x="699876" y="253739"/>
                </a:cubicBezTo>
                <a:cubicBezTo>
                  <a:pt x="698285" y="245848"/>
                  <a:pt x="703400" y="238165"/>
                  <a:pt x="711287" y="236580"/>
                </a:cubicBezTo>
                <a:close/>
                <a:moveTo>
                  <a:pt x="11703" y="236580"/>
                </a:moveTo>
                <a:lnTo>
                  <a:pt x="110573" y="236580"/>
                </a:lnTo>
                <a:cubicBezTo>
                  <a:pt x="118463" y="234994"/>
                  <a:pt x="126146" y="240105"/>
                  <a:pt x="127732" y="247995"/>
                </a:cubicBezTo>
                <a:cubicBezTo>
                  <a:pt x="129318" y="255886"/>
                  <a:pt x="124207" y="263569"/>
                  <a:pt x="116316" y="265155"/>
                </a:cubicBezTo>
                <a:cubicBezTo>
                  <a:pt x="114421" y="265536"/>
                  <a:pt x="112468" y="265536"/>
                  <a:pt x="110573" y="265155"/>
                </a:cubicBezTo>
                <a:lnTo>
                  <a:pt x="11703" y="265155"/>
                </a:lnTo>
                <a:cubicBezTo>
                  <a:pt x="3813" y="263569"/>
                  <a:pt x="-1298" y="255886"/>
                  <a:pt x="288" y="247995"/>
                </a:cubicBezTo>
                <a:cubicBezTo>
                  <a:pt x="1445" y="242237"/>
                  <a:pt x="5945" y="237737"/>
                  <a:pt x="11703" y="236580"/>
                </a:cubicBezTo>
                <a:close/>
                <a:moveTo>
                  <a:pt x="415469" y="104181"/>
                </a:moveTo>
                <a:cubicBezTo>
                  <a:pt x="409887" y="103797"/>
                  <a:pt x="404418" y="105887"/>
                  <a:pt x="400515" y="109896"/>
                </a:cubicBezTo>
                <a:cubicBezTo>
                  <a:pt x="396226" y="115276"/>
                  <a:pt x="394148" y="122088"/>
                  <a:pt x="394705" y="128946"/>
                </a:cubicBezTo>
                <a:cubicBezTo>
                  <a:pt x="394705" y="137519"/>
                  <a:pt x="395371" y="152092"/>
                  <a:pt x="396705" y="172285"/>
                </a:cubicBezTo>
                <a:lnTo>
                  <a:pt x="403658" y="277441"/>
                </a:lnTo>
                <a:cubicBezTo>
                  <a:pt x="404105" y="286236"/>
                  <a:pt x="405903" y="294911"/>
                  <a:pt x="408992" y="303159"/>
                </a:cubicBezTo>
                <a:cubicBezTo>
                  <a:pt x="409563" y="304397"/>
                  <a:pt x="409849" y="304968"/>
                  <a:pt x="412707" y="304968"/>
                </a:cubicBezTo>
                <a:cubicBezTo>
                  <a:pt x="415564" y="304968"/>
                  <a:pt x="415850" y="304968"/>
                  <a:pt x="416803" y="302492"/>
                </a:cubicBezTo>
                <a:cubicBezTo>
                  <a:pt x="419971" y="294670"/>
                  <a:pt x="421745" y="286352"/>
                  <a:pt x="422041" y="277917"/>
                </a:cubicBezTo>
                <a:lnTo>
                  <a:pt x="431566" y="169428"/>
                </a:lnTo>
                <a:cubicBezTo>
                  <a:pt x="432519" y="159903"/>
                  <a:pt x="432995" y="150378"/>
                  <a:pt x="432995" y="140853"/>
                </a:cubicBezTo>
                <a:cubicBezTo>
                  <a:pt x="433666" y="130107"/>
                  <a:pt x="431975" y="119346"/>
                  <a:pt x="428042" y="109325"/>
                </a:cubicBezTo>
                <a:cubicBezTo>
                  <a:pt x="427280" y="107801"/>
                  <a:pt x="425565" y="104181"/>
                  <a:pt x="415469" y="104181"/>
                </a:cubicBezTo>
                <a:close/>
                <a:moveTo>
                  <a:pt x="415850" y="77226"/>
                </a:moveTo>
                <a:cubicBezTo>
                  <a:pt x="431681" y="75566"/>
                  <a:pt x="446874" y="83923"/>
                  <a:pt x="453950" y="98181"/>
                </a:cubicBezTo>
                <a:cubicBezTo>
                  <a:pt x="459831" y="112008"/>
                  <a:pt x="462501" y="126988"/>
                  <a:pt x="461760" y="141996"/>
                </a:cubicBezTo>
                <a:cubicBezTo>
                  <a:pt x="461783" y="152304"/>
                  <a:pt x="461243" y="162607"/>
                  <a:pt x="460141" y="172857"/>
                </a:cubicBezTo>
                <a:lnTo>
                  <a:pt x="450616" y="280965"/>
                </a:lnTo>
                <a:cubicBezTo>
                  <a:pt x="450150" y="292912"/>
                  <a:pt x="447469" y="304668"/>
                  <a:pt x="442710" y="315636"/>
                </a:cubicBezTo>
                <a:cubicBezTo>
                  <a:pt x="437040" y="326829"/>
                  <a:pt x="425225" y="333543"/>
                  <a:pt x="412707" y="332686"/>
                </a:cubicBezTo>
                <a:lnTo>
                  <a:pt x="413183" y="333067"/>
                </a:lnTo>
                <a:cubicBezTo>
                  <a:pt x="400622" y="333591"/>
                  <a:pt x="389022" y="326374"/>
                  <a:pt x="383941" y="314874"/>
                </a:cubicBezTo>
                <a:cubicBezTo>
                  <a:pt x="379471" y="303719"/>
                  <a:pt x="376834" y="291914"/>
                  <a:pt x="376131" y="279918"/>
                </a:cubicBezTo>
                <a:lnTo>
                  <a:pt x="369082" y="175143"/>
                </a:lnTo>
                <a:cubicBezTo>
                  <a:pt x="367749" y="154092"/>
                  <a:pt x="367082" y="139329"/>
                  <a:pt x="367082" y="129994"/>
                </a:cubicBezTo>
                <a:cubicBezTo>
                  <a:pt x="366395" y="116042"/>
                  <a:pt x="371180" y="102373"/>
                  <a:pt x="380417" y="91894"/>
                </a:cubicBezTo>
                <a:cubicBezTo>
                  <a:pt x="389610" y="82195"/>
                  <a:pt x="402492" y="76862"/>
                  <a:pt x="415850" y="77226"/>
                </a:cubicBezTo>
                <a:close/>
                <a:moveTo>
                  <a:pt x="59869" y="55658"/>
                </a:moveTo>
                <a:cubicBezTo>
                  <a:pt x="63463" y="54736"/>
                  <a:pt x="67408" y="55185"/>
                  <a:pt x="70854" y="57223"/>
                </a:cubicBezTo>
                <a:lnTo>
                  <a:pt x="155912" y="107611"/>
                </a:lnTo>
                <a:cubicBezTo>
                  <a:pt x="155947" y="107631"/>
                  <a:pt x="155983" y="107651"/>
                  <a:pt x="156017" y="107672"/>
                </a:cubicBezTo>
                <a:cubicBezTo>
                  <a:pt x="162888" y="111761"/>
                  <a:pt x="165145" y="120646"/>
                  <a:pt x="161056" y="127518"/>
                </a:cubicBezTo>
                <a:cubicBezTo>
                  <a:pt x="156933" y="134374"/>
                  <a:pt x="148077" y="136663"/>
                  <a:pt x="141148" y="132661"/>
                </a:cubicBezTo>
                <a:lnTo>
                  <a:pt x="56090" y="82179"/>
                </a:lnTo>
                <a:cubicBezTo>
                  <a:pt x="49199" y="78102"/>
                  <a:pt x="46918" y="69210"/>
                  <a:pt x="50994" y="62319"/>
                </a:cubicBezTo>
                <a:cubicBezTo>
                  <a:pt x="53032" y="58873"/>
                  <a:pt x="56275" y="56580"/>
                  <a:pt x="59869" y="55658"/>
                </a:cubicBezTo>
                <a:close/>
                <a:moveTo>
                  <a:pt x="767733" y="55658"/>
                </a:moveTo>
                <a:cubicBezTo>
                  <a:pt x="771327" y="56580"/>
                  <a:pt x="774571" y="58873"/>
                  <a:pt x="776609" y="62319"/>
                </a:cubicBezTo>
                <a:cubicBezTo>
                  <a:pt x="780685" y="69210"/>
                  <a:pt x="778399" y="78102"/>
                  <a:pt x="771513" y="82179"/>
                </a:cubicBezTo>
                <a:lnTo>
                  <a:pt x="686454" y="132661"/>
                </a:lnTo>
                <a:cubicBezTo>
                  <a:pt x="679530" y="136663"/>
                  <a:pt x="670672" y="134374"/>
                  <a:pt x="666547" y="127518"/>
                </a:cubicBezTo>
                <a:cubicBezTo>
                  <a:pt x="662461" y="120646"/>
                  <a:pt x="664718" y="111761"/>
                  <a:pt x="671586" y="107672"/>
                </a:cubicBezTo>
                <a:cubicBezTo>
                  <a:pt x="671624" y="107651"/>
                  <a:pt x="671653" y="107631"/>
                  <a:pt x="671691" y="107611"/>
                </a:cubicBezTo>
                <a:lnTo>
                  <a:pt x="756749" y="57223"/>
                </a:lnTo>
                <a:cubicBezTo>
                  <a:pt x="760193" y="55185"/>
                  <a:pt x="764138" y="54736"/>
                  <a:pt x="767733" y="55658"/>
                </a:cubicBezTo>
                <a:close/>
                <a:moveTo>
                  <a:pt x="435820" y="30206"/>
                </a:moveTo>
                <a:cubicBezTo>
                  <a:pt x="414657" y="28060"/>
                  <a:pt x="393133" y="28943"/>
                  <a:pt x="371941" y="32993"/>
                </a:cubicBezTo>
                <a:cubicBezTo>
                  <a:pt x="343685" y="38392"/>
                  <a:pt x="316021" y="49420"/>
                  <a:pt x="290596" y="66405"/>
                </a:cubicBezTo>
                <a:cubicBezTo>
                  <a:pt x="188895" y="134344"/>
                  <a:pt x="161525" y="271866"/>
                  <a:pt x="229465" y="373567"/>
                </a:cubicBezTo>
                <a:cubicBezTo>
                  <a:pt x="245628" y="397763"/>
                  <a:pt x="266401" y="418536"/>
                  <a:pt x="290596" y="434699"/>
                </a:cubicBezTo>
                <a:cubicBezTo>
                  <a:pt x="294650" y="437387"/>
                  <a:pt x="297084" y="441931"/>
                  <a:pt x="297073" y="446796"/>
                </a:cubicBezTo>
                <a:lnTo>
                  <a:pt x="297073" y="472132"/>
                </a:lnTo>
                <a:lnTo>
                  <a:pt x="308789" y="472132"/>
                </a:lnTo>
                <a:lnTo>
                  <a:pt x="518339" y="472132"/>
                </a:lnTo>
                <a:lnTo>
                  <a:pt x="518529" y="472132"/>
                </a:lnTo>
                <a:lnTo>
                  <a:pt x="530150" y="472132"/>
                </a:lnTo>
                <a:lnTo>
                  <a:pt x="530150" y="446796"/>
                </a:lnTo>
                <a:cubicBezTo>
                  <a:pt x="530140" y="441931"/>
                  <a:pt x="532569" y="437387"/>
                  <a:pt x="536627" y="434699"/>
                </a:cubicBezTo>
                <a:cubicBezTo>
                  <a:pt x="638325" y="366759"/>
                  <a:pt x="665700" y="229238"/>
                  <a:pt x="597758" y="127537"/>
                </a:cubicBezTo>
                <a:cubicBezTo>
                  <a:pt x="559541" y="70330"/>
                  <a:pt x="499309" y="36641"/>
                  <a:pt x="435820" y="30206"/>
                </a:cubicBezTo>
                <a:close/>
                <a:moveTo>
                  <a:pt x="425497" y="263"/>
                </a:moveTo>
                <a:cubicBezTo>
                  <a:pt x="473697" y="2472"/>
                  <a:pt x="521776" y="18602"/>
                  <a:pt x="563392" y="49583"/>
                </a:cubicBezTo>
                <a:cubicBezTo>
                  <a:pt x="674368" y="132200"/>
                  <a:pt x="697361" y="289137"/>
                  <a:pt x="614741" y="400114"/>
                </a:cubicBezTo>
                <a:cubicBezTo>
                  <a:pt x="600206" y="419633"/>
                  <a:pt x="582909" y="436931"/>
                  <a:pt x="563392" y="451463"/>
                </a:cubicBezTo>
                <a:lnTo>
                  <a:pt x="559391" y="454511"/>
                </a:lnTo>
                <a:lnTo>
                  <a:pt x="559391" y="485753"/>
                </a:lnTo>
                <a:lnTo>
                  <a:pt x="562821" y="488706"/>
                </a:lnTo>
                <a:cubicBezTo>
                  <a:pt x="590576" y="512907"/>
                  <a:pt x="593453" y="555025"/>
                  <a:pt x="569250" y="582774"/>
                </a:cubicBezTo>
                <a:cubicBezTo>
                  <a:pt x="568707" y="583403"/>
                  <a:pt x="568155" y="584022"/>
                  <a:pt x="567583" y="584622"/>
                </a:cubicBezTo>
                <a:lnTo>
                  <a:pt x="561201" y="591385"/>
                </a:lnTo>
                <a:lnTo>
                  <a:pt x="567583" y="598243"/>
                </a:lnTo>
                <a:cubicBezTo>
                  <a:pt x="592843" y="625037"/>
                  <a:pt x="591596" y="667233"/>
                  <a:pt x="564802" y="692493"/>
                </a:cubicBezTo>
                <a:cubicBezTo>
                  <a:pt x="557315" y="699560"/>
                  <a:pt x="548285" y="704790"/>
                  <a:pt x="538437" y="707781"/>
                </a:cubicBezTo>
                <a:lnTo>
                  <a:pt x="532531" y="709590"/>
                </a:lnTo>
                <a:lnTo>
                  <a:pt x="531579" y="715686"/>
                </a:lnTo>
                <a:cubicBezTo>
                  <a:pt x="522244" y="773455"/>
                  <a:pt x="472268" y="815832"/>
                  <a:pt x="413754" y="815604"/>
                </a:cubicBezTo>
                <a:cubicBezTo>
                  <a:pt x="355276" y="815794"/>
                  <a:pt x="305349" y="773417"/>
                  <a:pt x="296025" y="715686"/>
                </a:cubicBezTo>
                <a:lnTo>
                  <a:pt x="295073" y="709590"/>
                </a:lnTo>
                <a:lnTo>
                  <a:pt x="289167" y="707781"/>
                </a:lnTo>
                <a:cubicBezTo>
                  <a:pt x="253931" y="697084"/>
                  <a:pt x="234038" y="659851"/>
                  <a:pt x="244735" y="624608"/>
                </a:cubicBezTo>
                <a:cubicBezTo>
                  <a:pt x="247726" y="614759"/>
                  <a:pt x="252958" y="605739"/>
                  <a:pt x="260021" y="598243"/>
                </a:cubicBezTo>
                <a:lnTo>
                  <a:pt x="266403" y="591385"/>
                </a:lnTo>
                <a:lnTo>
                  <a:pt x="260021" y="584622"/>
                </a:lnTo>
                <a:cubicBezTo>
                  <a:pt x="234801" y="557790"/>
                  <a:pt x="236108" y="515595"/>
                  <a:pt x="262939" y="490374"/>
                </a:cubicBezTo>
                <a:cubicBezTo>
                  <a:pt x="263544" y="489807"/>
                  <a:pt x="264158" y="489250"/>
                  <a:pt x="264783" y="488706"/>
                </a:cubicBezTo>
                <a:lnTo>
                  <a:pt x="268212" y="485753"/>
                </a:lnTo>
                <a:lnTo>
                  <a:pt x="268212" y="454511"/>
                </a:lnTo>
                <a:lnTo>
                  <a:pt x="264212" y="451463"/>
                </a:lnTo>
                <a:cubicBezTo>
                  <a:pt x="153236" y="368847"/>
                  <a:pt x="130246" y="211909"/>
                  <a:pt x="212862" y="100933"/>
                </a:cubicBezTo>
                <a:cubicBezTo>
                  <a:pt x="254170" y="45445"/>
                  <a:pt x="314059" y="11953"/>
                  <a:pt x="377492" y="2661"/>
                </a:cubicBezTo>
                <a:cubicBezTo>
                  <a:pt x="393351" y="338"/>
                  <a:pt x="409431" y="-473"/>
                  <a:pt x="425497" y="26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058454" y="3238813"/>
            <a:ext cx="4715748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Installing Flask and Dependencies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058454" y="4109786"/>
            <a:ext cx="4715748" cy="17784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To start using Flask, install it via pip, ensuring all required libraries like Flask- RESTful and NumPy are included for effective API functionalities.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7893162" y="1411004"/>
            <a:ext cx="1739622" cy="1720381"/>
          </a:xfrm>
          <a:custGeom>
            <a:avLst/>
            <a:gdLst>
              <a:gd name="connsiteX0" fmla="*/ 1305961 w 1739622"/>
              <a:gd name="connsiteY0" fmla="*/ 0 h 1720381"/>
              <a:gd name="connsiteX1" fmla="*/ 1666006 w 1739622"/>
              <a:gd name="connsiteY1" fmla="*/ 604361 h 1720381"/>
              <a:gd name="connsiteX2" fmla="*/ 1196995 w 1739622"/>
              <a:gd name="connsiteY2" fmla="*/ 1471136 h 1720381"/>
              <a:gd name="connsiteX3" fmla="*/ 542627 w 1739622"/>
              <a:gd name="connsiteY3" fmla="*/ 1471136 h 1720381"/>
              <a:gd name="connsiteX4" fmla="*/ 73617 w 1739622"/>
              <a:gd name="connsiteY4" fmla="*/ 604361 h 1720381"/>
              <a:gd name="connsiteX5" fmla="*/ 433661 w 1739622"/>
              <a:gd name="connsiteY5" fmla="*/ 0 h 1720381"/>
            </a:gdLst>
            <a:rect l="l" t="t" r="r" b="b"/>
            <a:pathLst>
              <a:path w="1739622" h="1720381">
                <a:moveTo>
                  <a:pt x="1305961" y="0"/>
                </a:moveTo>
                <a:cubicBezTo>
                  <a:pt x="1684199" y="0"/>
                  <a:pt x="1846124" y="271939"/>
                  <a:pt x="1666006" y="604361"/>
                </a:cubicBezTo>
                <a:lnTo>
                  <a:pt x="1196995" y="1471136"/>
                </a:lnTo>
                <a:cubicBezTo>
                  <a:pt x="1017068" y="1803464"/>
                  <a:pt x="722555" y="1803464"/>
                  <a:pt x="542627" y="1471136"/>
                </a:cubicBezTo>
                <a:lnTo>
                  <a:pt x="73617" y="604361"/>
                </a:lnTo>
                <a:cubicBezTo>
                  <a:pt x="-106501" y="271939"/>
                  <a:pt x="55424" y="0"/>
                  <a:pt x="433661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8336268" y="1729651"/>
            <a:ext cx="853409" cy="749960"/>
          </a:xfrm>
          <a:custGeom>
            <a:avLst/>
            <a:gdLst>
              <a:gd name="connsiteX0" fmla="*/ 189069 w 853409"/>
              <a:gd name="connsiteY0" fmla="*/ 520598 h 749960"/>
              <a:gd name="connsiteX1" fmla="*/ 138586 w 853409"/>
              <a:gd name="connsiteY1" fmla="*/ 570985 h 749960"/>
              <a:gd name="connsiteX2" fmla="*/ 84675 w 853409"/>
              <a:gd name="connsiteY2" fmla="*/ 599465 h 749960"/>
              <a:gd name="connsiteX3" fmla="*/ 84675 w 853409"/>
              <a:gd name="connsiteY3" fmla="*/ 720623 h 749960"/>
              <a:gd name="connsiteX4" fmla="*/ 85246 w 853409"/>
              <a:gd name="connsiteY4" fmla="*/ 720623 h 749960"/>
              <a:gd name="connsiteX5" fmla="*/ 188593 w 853409"/>
              <a:gd name="connsiteY5" fmla="*/ 720623 h 749960"/>
              <a:gd name="connsiteX6" fmla="*/ 189069 w 853409"/>
              <a:gd name="connsiteY6" fmla="*/ 720623 h 749960"/>
              <a:gd name="connsiteX7" fmla="*/ 269460 w 853409"/>
              <a:gd name="connsiteY7" fmla="*/ 518503 h 749960"/>
              <a:gd name="connsiteX8" fmla="*/ 269460 w 853409"/>
              <a:gd name="connsiteY8" fmla="*/ 720623 h 749960"/>
              <a:gd name="connsiteX9" fmla="*/ 269936 w 853409"/>
              <a:gd name="connsiteY9" fmla="*/ 720623 h 749960"/>
              <a:gd name="connsiteX10" fmla="*/ 373282 w 853409"/>
              <a:gd name="connsiteY10" fmla="*/ 720623 h 749960"/>
              <a:gd name="connsiteX11" fmla="*/ 373759 w 853409"/>
              <a:gd name="connsiteY11" fmla="*/ 720623 h 749960"/>
              <a:gd name="connsiteX12" fmla="*/ 373759 w 853409"/>
              <a:gd name="connsiteY12" fmla="*/ 594322 h 749960"/>
              <a:gd name="connsiteX13" fmla="*/ 315846 w 853409"/>
              <a:gd name="connsiteY13" fmla="*/ 564890 h 749960"/>
              <a:gd name="connsiteX14" fmla="*/ 558544 w 853409"/>
              <a:gd name="connsiteY14" fmla="*/ 470878 h 749960"/>
              <a:gd name="connsiteX15" fmla="*/ 464627 w 853409"/>
              <a:gd name="connsiteY15" fmla="*/ 564699 h 749960"/>
              <a:gd name="connsiteX16" fmla="*/ 454150 w 853409"/>
              <a:gd name="connsiteY16" fmla="*/ 573843 h 749960"/>
              <a:gd name="connsiteX17" fmla="*/ 454150 w 853409"/>
              <a:gd name="connsiteY17" fmla="*/ 720623 h 749960"/>
              <a:gd name="connsiteX18" fmla="*/ 454626 w 853409"/>
              <a:gd name="connsiteY18" fmla="*/ 720623 h 749960"/>
              <a:gd name="connsiteX19" fmla="*/ 558068 w 853409"/>
              <a:gd name="connsiteY19" fmla="*/ 720623 h 749960"/>
              <a:gd name="connsiteX20" fmla="*/ 558544 w 853409"/>
              <a:gd name="connsiteY20" fmla="*/ 720623 h 749960"/>
              <a:gd name="connsiteX21" fmla="*/ 217929 w 853409"/>
              <a:gd name="connsiteY21" fmla="*/ 450494 h 749960"/>
              <a:gd name="connsiteX22" fmla="*/ 217929 w 853409"/>
              <a:gd name="connsiteY22" fmla="*/ 720623 h 749960"/>
              <a:gd name="connsiteX23" fmla="*/ 188593 w 853409"/>
              <a:gd name="connsiteY23" fmla="*/ 749960 h 749960"/>
              <a:gd name="connsiteX24" fmla="*/ 85246 w 853409"/>
              <a:gd name="connsiteY24" fmla="*/ 749960 h 749960"/>
              <a:gd name="connsiteX25" fmla="*/ 55814 w 853409"/>
              <a:gd name="connsiteY25" fmla="*/ 720623 h 749960"/>
              <a:gd name="connsiteX26" fmla="*/ 55814 w 853409"/>
              <a:gd name="connsiteY26" fmla="*/ 573462 h 749960"/>
              <a:gd name="connsiteX27" fmla="*/ 69339 w 853409"/>
              <a:gd name="connsiteY27" fmla="*/ 572509 h 749960"/>
              <a:gd name="connsiteX28" fmla="*/ 118203 w 853409"/>
              <a:gd name="connsiteY28" fmla="*/ 550125 h 749960"/>
              <a:gd name="connsiteX29" fmla="*/ 240599 w 853409"/>
              <a:gd name="connsiteY29" fmla="*/ 448875 h 749960"/>
              <a:gd name="connsiteX30" fmla="*/ 335849 w 853409"/>
              <a:gd name="connsiteY30" fmla="*/ 544125 h 749960"/>
              <a:gd name="connsiteX31" fmla="*/ 388522 w 853409"/>
              <a:gd name="connsiteY31" fmla="*/ 567175 h 749960"/>
              <a:gd name="connsiteX32" fmla="*/ 402619 w 853409"/>
              <a:gd name="connsiteY32" fmla="*/ 567175 h 749960"/>
              <a:gd name="connsiteX33" fmla="*/ 402619 w 853409"/>
              <a:gd name="connsiteY33" fmla="*/ 720814 h 749960"/>
              <a:gd name="connsiteX34" fmla="*/ 373282 w 853409"/>
              <a:gd name="connsiteY34" fmla="*/ 749960 h 749960"/>
              <a:gd name="connsiteX35" fmla="*/ 269936 w 853409"/>
              <a:gd name="connsiteY35" fmla="*/ 749960 h 749960"/>
              <a:gd name="connsiteX36" fmla="*/ 240599 w 853409"/>
              <a:gd name="connsiteY36" fmla="*/ 720623 h 749960"/>
              <a:gd name="connsiteX37" fmla="*/ 587119 w 853409"/>
              <a:gd name="connsiteY37" fmla="*/ 402012 h 749960"/>
              <a:gd name="connsiteX38" fmla="*/ 587119 w 853409"/>
              <a:gd name="connsiteY38" fmla="*/ 721385 h 749960"/>
              <a:gd name="connsiteX39" fmla="*/ 558068 w 853409"/>
              <a:gd name="connsiteY39" fmla="*/ 749960 h 749960"/>
              <a:gd name="connsiteX40" fmla="*/ 454626 w 853409"/>
              <a:gd name="connsiteY40" fmla="*/ 749960 h 749960"/>
              <a:gd name="connsiteX41" fmla="*/ 425289 w 853409"/>
              <a:gd name="connsiteY41" fmla="*/ 720623 h 749960"/>
              <a:gd name="connsiteX42" fmla="*/ 425289 w 853409"/>
              <a:gd name="connsiteY42" fmla="*/ 558698 h 749960"/>
              <a:gd name="connsiteX43" fmla="*/ 431957 w 853409"/>
              <a:gd name="connsiteY43" fmla="*/ 554412 h 749960"/>
              <a:gd name="connsiteX44" fmla="*/ 444244 w 853409"/>
              <a:gd name="connsiteY44" fmla="*/ 544887 h 749960"/>
              <a:gd name="connsiteX45" fmla="*/ 742948 w 853409"/>
              <a:gd name="connsiteY45" fmla="*/ 285997 h 749960"/>
              <a:gd name="connsiteX46" fmla="*/ 638554 w 853409"/>
              <a:gd name="connsiteY46" fmla="*/ 390296 h 749960"/>
              <a:gd name="connsiteX47" fmla="*/ 638554 w 853409"/>
              <a:gd name="connsiteY47" fmla="*/ 720623 h 749960"/>
              <a:gd name="connsiteX48" fmla="*/ 639125 w 853409"/>
              <a:gd name="connsiteY48" fmla="*/ 720623 h 749960"/>
              <a:gd name="connsiteX49" fmla="*/ 742471 w 853409"/>
              <a:gd name="connsiteY49" fmla="*/ 720623 h 749960"/>
              <a:gd name="connsiteX50" fmla="*/ 742948 w 853409"/>
              <a:gd name="connsiteY50" fmla="*/ 720623 h 749960"/>
              <a:gd name="connsiteX51" fmla="*/ 750377 w 853409"/>
              <a:gd name="connsiteY51" fmla="*/ 235991 h 749960"/>
              <a:gd name="connsiteX52" fmla="*/ 774856 w 853409"/>
              <a:gd name="connsiteY52" fmla="*/ 256946 h 749960"/>
              <a:gd name="connsiteX53" fmla="*/ 771904 w 853409"/>
              <a:gd name="connsiteY53" fmla="*/ 720623 h 749960"/>
              <a:gd name="connsiteX54" fmla="*/ 742757 w 853409"/>
              <a:gd name="connsiteY54" fmla="*/ 749960 h 749960"/>
              <a:gd name="connsiteX55" fmla="*/ 639411 w 853409"/>
              <a:gd name="connsiteY55" fmla="*/ 749960 h 749960"/>
              <a:gd name="connsiteX56" fmla="*/ 610074 w 853409"/>
              <a:gd name="connsiteY56" fmla="*/ 720623 h 749960"/>
              <a:gd name="connsiteX57" fmla="*/ 610074 w 853409"/>
              <a:gd name="connsiteY57" fmla="*/ 380390 h 749960"/>
              <a:gd name="connsiteX58" fmla="*/ 807813 w 853409"/>
              <a:gd name="connsiteY58" fmla="*/ 29966 h 749960"/>
              <a:gd name="connsiteX59" fmla="*/ 736566 w 853409"/>
              <a:gd name="connsiteY59" fmla="*/ 33299 h 749960"/>
              <a:gd name="connsiteX60" fmla="*/ 663890 w 853409"/>
              <a:gd name="connsiteY60" fmla="*/ 36728 h 749960"/>
              <a:gd name="connsiteX61" fmla="*/ 651413 w 853409"/>
              <a:gd name="connsiteY61" fmla="*/ 40157 h 749960"/>
              <a:gd name="connsiteX62" fmla="*/ 649222 w 853409"/>
              <a:gd name="connsiteY62" fmla="*/ 43491 h 749960"/>
              <a:gd name="connsiteX63" fmla="*/ 653984 w 853409"/>
              <a:gd name="connsiteY63" fmla="*/ 57398 h 749960"/>
              <a:gd name="connsiteX64" fmla="*/ 666081 w 853409"/>
              <a:gd name="connsiteY64" fmla="*/ 69685 h 749960"/>
              <a:gd name="connsiteX65" fmla="*/ 691132 w 853409"/>
              <a:gd name="connsiteY65" fmla="*/ 94736 h 749960"/>
              <a:gd name="connsiteX66" fmla="*/ 701609 w 853409"/>
              <a:gd name="connsiteY66" fmla="*/ 104927 h 749960"/>
              <a:gd name="connsiteX67" fmla="*/ 390237 w 853409"/>
              <a:gd name="connsiteY67" fmla="*/ 416395 h 749960"/>
              <a:gd name="connsiteX68" fmla="*/ 249172 w 853409"/>
              <a:gd name="connsiteY68" fmla="*/ 274758 h 749960"/>
              <a:gd name="connsiteX69" fmla="*/ 229931 w 853409"/>
              <a:gd name="connsiteY69" fmla="*/ 266852 h 749960"/>
              <a:gd name="connsiteX70" fmla="*/ 210881 w 853409"/>
              <a:gd name="connsiteY70" fmla="*/ 274758 h 749960"/>
              <a:gd name="connsiteX71" fmla="*/ 36764 w 853409"/>
              <a:gd name="connsiteY71" fmla="*/ 448685 h 749960"/>
              <a:gd name="connsiteX72" fmla="*/ 36764 w 853409"/>
              <a:gd name="connsiteY72" fmla="*/ 486785 h 749960"/>
              <a:gd name="connsiteX73" fmla="*/ 44575 w 853409"/>
              <a:gd name="connsiteY73" fmla="*/ 494595 h 749960"/>
              <a:gd name="connsiteX74" fmla="*/ 63625 w 853409"/>
              <a:gd name="connsiteY74" fmla="*/ 502596 h 749960"/>
              <a:gd name="connsiteX75" fmla="*/ 82675 w 853409"/>
              <a:gd name="connsiteY75" fmla="*/ 494595 h 749960"/>
              <a:gd name="connsiteX76" fmla="*/ 229931 w 853409"/>
              <a:gd name="connsiteY76" fmla="*/ 348101 h 749960"/>
              <a:gd name="connsiteX77" fmla="*/ 370806 w 853409"/>
              <a:gd name="connsiteY77" fmla="*/ 488975 h 749960"/>
              <a:gd name="connsiteX78" fmla="*/ 389856 w 853409"/>
              <a:gd name="connsiteY78" fmla="*/ 496976 h 749960"/>
              <a:gd name="connsiteX79" fmla="*/ 408906 w 853409"/>
              <a:gd name="connsiteY79" fmla="*/ 488880 h 749960"/>
              <a:gd name="connsiteX80" fmla="*/ 747044 w 853409"/>
              <a:gd name="connsiteY80" fmla="*/ 150647 h 749960"/>
              <a:gd name="connsiteX81" fmla="*/ 794669 w 853409"/>
              <a:gd name="connsiteY81" fmla="*/ 198272 h 749960"/>
              <a:gd name="connsiteX82" fmla="*/ 804194 w 853409"/>
              <a:gd name="connsiteY82" fmla="*/ 204559 h 749960"/>
              <a:gd name="connsiteX83" fmla="*/ 809242 w 853409"/>
              <a:gd name="connsiteY83" fmla="*/ 203130 h 749960"/>
              <a:gd name="connsiteX84" fmla="*/ 817719 w 853409"/>
              <a:gd name="connsiteY84" fmla="*/ 185985 h 749960"/>
              <a:gd name="connsiteX85" fmla="*/ 821815 w 853409"/>
              <a:gd name="connsiteY85" fmla="*/ 100260 h 749960"/>
              <a:gd name="connsiteX86" fmla="*/ 824387 w 853409"/>
              <a:gd name="connsiteY86" fmla="*/ 45396 h 749960"/>
              <a:gd name="connsiteX87" fmla="*/ 821434 w 853409"/>
              <a:gd name="connsiteY87" fmla="*/ 33299 h 749960"/>
              <a:gd name="connsiteX88" fmla="*/ 810194 w 853409"/>
              <a:gd name="connsiteY88" fmla="*/ 29966 h 749960"/>
              <a:gd name="connsiteX89" fmla="*/ 807146 w 853409"/>
              <a:gd name="connsiteY89" fmla="*/ 57 h 749960"/>
              <a:gd name="connsiteX90" fmla="*/ 810004 w 853409"/>
              <a:gd name="connsiteY90" fmla="*/ 57 h 749960"/>
              <a:gd name="connsiteX91" fmla="*/ 842294 w 853409"/>
              <a:gd name="connsiteY91" fmla="*/ 12535 h 749960"/>
              <a:gd name="connsiteX92" fmla="*/ 853152 w 853409"/>
              <a:gd name="connsiteY92" fmla="*/ 46063 h 749960"/>
              <a:gd name="connsiteX93" fmla="*/ 850580 w 853409"/>
              <a:gd name="connsiteY93" fmla="*/ 100927 h 749960"/>
              <a:gd name="connsiteX94" fmla="*/ 846580 w 853409"/>
              <a:gd name="connsiteY94" fmla="*/ 186652 h 749960"/>
              <a:gd name="connsiteX95" fmla="*/ 833340 w 853409"/>
              <a:gd name="connsiteY95" fmla="*/ 220180 h 749960"/>
              <a:gd name="connsiteX96" fmla="*/ 823148 w 853409"/>
              <a:gd name="connsiteY96" fmla="*/ 227800 h 749960"/>
              <a:gd name="connsiteX97" fmla="*/ 804098 w 853409"/>
              <a:gd name="connsiteY97" fmla="*/ 232848 h 749960"/>
              <a:gd name="connsiteX98" fmla="*/ 774095 w 853409"/>
              <a:gd name="connsiteY98" fmla="*/ 218180 h 749960"/>
              <a:gd name="connsiteX99" fmla="*/ 747234 w 853409"/>
              <a:gd name="connsiteY99" fmla="*/ 191319 h 749960"/>
              <a:gd name="connsiteX100" fmla="*/ 429766 w 853409"/>
              <a:gd name="connsiteY100" fmla="*/ 509168 h 749960"/>
              <a:gd name="connsiteX101" fmla="*/ 390046 w 853409"/>
              <a:gd name="connsiteY101" fmla="*/ 525647 h 749960"/>
              <a:gd name="connsiteX102" fmla="*/ 350422 w 853409"/>
              <a:gd name="connsiteY102" fmla="*/ 509168 h 749960"/>
              <a:gd name="connsiteX103" fmla="*/ 229931 w 853409"/>
              <a:gd name="connsiteY103" fmla="*/ 388677 h 749960"/>
              <a:gd name="connsiteX104" fmla="*/ 103344 w 853409"/>
              <a:gd name="connsiteY104" fmla="*/ 515264 h 749960"/>
              <a:gd name="connsiteX105" fmla="*/ 63815 w 853409"/>
              <a:gd name="connsiteY105" fmla="*/ 531743 h 749960"/>
              <a:gd name="connsiteX106" fmla="*/ 24191 w 853409"/>
              <a:gd name="connsiteY106" fmla="*/ 515264 h 749960"/>
              <a:gd name="connsiteX107" fmla="*/ 16381 w 853409"/>
              <a:gd name="connsiteY107" fmla="*/ 507454 h 749960"/>
              <a:gd name="connsiteX108" fmla="*/ 16381 w 853409"/>
              <a:gd name="connsiteY108" fmla="*/ 428301 h 749960"/>
              <a:gd name="connsiteX109" fmla="*/ 190879 w 853409"/>
              <a:gd name="connsiteY109" fmla="*/ 254375 h 749960"/>
              <a:gd name="connsiteX110" fmla="*/ 270127 w 853409"/>
              <a:gd name="connsiteY110" fmla="*/ 254375 h 749960"/>
              <a:gd name="connsiteX111" fmla="*/ 390523 w 853409"/>
              <a:gd name="connsiteY111" fmla="*/ 374866 h 749960"/>
              <a:gd name="connsiteX112" fmla="*/ 660842 w 853409"/>
              <a:gd name="connsiteY112" fmla="*/ 104356 h 749960"/>
              <a:gd name="connsiteX113" fmla="*/ 645793 w 853409"/>
              <a:gd name="connsiteY113" fmla="*/ 89116 h 749960"/>
              <a:gd name="connsiteX114" fmla="*/ 633791 w 853409"/>
              <a:gd name="connsiteY114" fmla="*/ 76924 h 749960"/>
              <a:gd name="connsiteX115" fmla="*/ 623314 w 853409"/>
              <a:gd name="connsiteY115" fmla="*/ 30728 h 749960"/>
              <a:gd name="connsiteX116" fmla="*/ 631505 w 853409"/>
              <a:gd name="connsiteY116" fmla="*/ 18631 h 749960"/>
              <a:gd name="connsiteX117" fmla="*/ 662842 w 853409"/>
              <a:gd name="connsiteY117" fmla="*/ 6820 h 749960"/>
              <a:gd name="connsiteX118" fmla="*/ 735613 w 853409"/>
              <a:gd name="connsiteY118" fmla="*/ 3391 h 749960"/>
            </a:gdLst>
            <a:rect l="l" t="t" r="r" b="b"/>
            <a:pathLst>
              <a:path w="853409" h="749960">
                <a:moveTo>
                  <a:pt x="189069" y="520598"/>
                </a:moveTo>
                <a:lnTo>
                  <a:pt x="138586" y="570985"/>
                </a:lnTo>
                <a:cubicBezTo>
                  <a:pt x="123832" y="585613"/>
                  <a:pt x="105068" y="595526"/>
                  <a:pt x="84675" y="599465"/>
                </a:cubicBezTo>
                <a:lnTo>
                  <a:pt x="84675" y="720623"/>
                </a:lnTo>
                <a:cubicBezTo>
                  <a:pt x="84856" y="720728"/>
                  <a:pt x="85065" y="720728"/>
                  <a:pt x="85246" y="720623"/>
                </a:cubicBezTo>
                <a:lnTo>
                  <a:pt x="188593" y="720623"/>
                </a:lnTo>
                <a:cubicBezTo>
                  <a:pt x="188735" y="720709"/>
                  <a:pt x="188926" y="720709"/>
                  <a:pt x="189069" y="720623"/>
                </a:cubicBezTo>
                <a:close/>
                <a:moveTo>
                  <a:pt x="269460" y="518503"/>
                </a:moveTo>
                <a:lnTo>
                  <a:pt x="269460" y="720623"/>
                </a:lnTo>
                <a:cubicBezTo>
                  <a:pt x="269460" y="720623"/>
                  <a:pt x="269460" y="720623"/>
                  <a:pt x="269936" y="720623"/>
                </a:cubicBezTo>
                <a:lnTo>
                  <a:pt x="373282" y="720623"/>
                </a:lnTo>
                <a:cubicBezTo>
                  <a:pt x="373425" y="720709"/>
                  <a:pt x="373616" y="720709"/>
                  <a:pt x="373759" y="720623"/>
                </a:cubicBezTo>
                <a:lnTo>
                  <a:pt x="373759" y="594322"/>
                </a:lnTo>
                <a:cubicBezTo>
                  <a:pt x="351822" y="590895"/>
                  <a:pt x="331544" y="580588"/>
                  <a:pt x="315846" y="564890"/>
                </a:cubicBezTo>
                <a:close/>
                <a:moveTo>
                  <a:pt x="558544" y="470878"/>
                </a:moveTo>
                <a:lnTo>
                  <a:pt x="464627" y="564699"/>
                </a:lnTo>
                <a:cubicBezTo>
                  <a:pt x="461389" y="568022"/>
                  <a:pt x="457884" y="571080"/>
                  <a:pt x="454150" y="573843"/>
                </a:cubicBezTo>
                <a:lnTo>
                  <a:pt x="454150" y="720623"/>
                </a:lnTo>
                <a:cubicBezTo>
                  <a:pt x="454150" y="720623"/>
                  <a:pt x="454150" y="720623"/>
                  <a:pt x="454626" y="720623"/>
                </a:cubicBezTo>
                <a:lnTo>
                  <a:pt x="558068" y="720623"/>
                </a:lnTo>
                <a:cubicBezTo>
                  <a:pt x="558068" y="720623"/>
                  <a:pt x="558544" y="720623"/>
                  <a:pt x="558544" y="720623"/>
                </a:cubicBezTo>
                <a:close/>
                <a:moveTo>
                  <a:pt x="217929" y="450494"/>
                </a:moveTo>
                <a:lnTo>
                  <a:pt x="217929" y="720623"/>
                </a:lnTo>
                <a:cubicBezTo>
                  <a:pt x="217882" y="736806"/>
                  <a:pt x="204776" y="749912"/>
                  <a:pt x="188593" y="749960"/>
                </a:cubicBezTo>
                <a:lnTo>
                  <a:pt x="85246" y="749960"/>
                </a:lnTo>
                <a:cubicBezTo>
                  <a:pt x="69054" y="749912"/>
                  <a:pt x="55919" y="736815"/>
                  <a:pt x="55814" y="720623"/>
                </a:cubicBezTo>
                <a:lnTo>
                  <a:pt x="55814" y="573462"/>
                </a:lnTo>
                <a:lnTo>
                  <a:pt x="69339" y="572509"/>
                </a:lnTo>
                <a:cubicBezTo>
                  <a:pt x="87808" y="571230"/>
                  <a:pt x="105173" y="563274"/>
                  <a:pt x="118203" y="550125"/>
                </a:cubicBezTo>
                <a:close/>
                <a:moveTo>
                  <a:pt x="240599" y="448875"/>
                </a:moveTo>
                <a:lnTo>
                  <a:pt x="335849" y="544125"/>
                </a:lnTo>
                <a:cubicBezTo>
                  <a:pt x="349727" y="558392"/>
                  <a:pt x="368625" y="566665"/>
                  <a:pt x="388522" y="567175"/>
                </a:cubicBezTo>
                <a:lnTo>
                  <a:pt x="402619" y="567175"/>
                </a:lnTo>
                <a:lnTo>
                  <a:pt x="402619" y="720814"/>
                </a:lnTo>
                <a:cubicBezTo>
                  <a:pt x="402467" y="736921"/>
                  <a:pt x="389389" y="749913"/>
                  <a:pt x="373282" y="749960"/>
                </a:cubicBezTo>
                <a:lnTo>
                  <a:pt x="269936" y="749960"/>
                </a:lnTo>
                <a:cubicBezTo>
                  <a:pt x="253753" y="749913"/>
                  <a:pt x="240647" y="736806"/>
                  <a:pt x="240599" y="720623"/>
                </a:cubicBezTo>
                <a:close/>
                <a:moveTo>
                  <a:pt x="587119" y="402012"/>
                </a:moveTo>
                <a:lnTo>
                  <a:pt x="587119" y="721385"/>
                </a:lnTo>
                <a:cubicBezTo>
                  <a:pt x="586662" y="737159"/>
                  <a:pt x="573841" y="749760"/>
                  <a:pt x="558068" y="749960"/>
                </a:cubicBezTo>
                <a:lnTo>
                  <a:pt x="454626" y="749960"/>
                </a:lnTo>
                <a:cubicBezTo>
                  <a:pt x="438443" y="749913"/>
                  <a:pt x="425337" y="736806"/>
                  <a:pt x="425289" y="720623"/>
                </a:cubicBezTo>
                <a:lnTo>
                  <a:pt x="425289" y="558698"/>
                </a:lnTo>
                <a:lnTo>
                  <a:pt x="431957" y="554412"/>
                </a:lnTo>
                <a:cubicBezTo>
                  <a:pt x="436376" y="551679"/>
                  <a:pt x="440491" y="548486"/>
                  <a:pt x="444244" y="544887"/>
                </a:cubicBezTo>
                <a:close/>
                <a:moveTo>
                  <a:pt x="742948" y="285997"/>
                </a:moveTo>
                <a:lnTo>
                  <a:pt x="638554" y="390296"/>
                </a:lnTo>
                <a:lnTo>
                  <a:pt x="638554" y="720623"/>
                </a:lnTo>
                <a:cubicBezTo>
                  <a:pt x="638735" y="720728"/>
                  <a:pt x="638944" y="720728"/>
                  <a:pt x="639125" y="720623"/>
                </a:cubicBezTo>
                <a:lnTo>
                  <a:pt x="742471" y="720623"/>
                </a:lnTo>
                <a:cubicBezTo>
                  <a:pt x="742471" y="720623"/>
                  <a:pt x="742948" y="720623"/>
                  <a:pt x="742948" y="720623"/>
                </a:cubicBezTo>
                <a:close/>
                <a:moveTo>
                  <a:pt x="750377" y="235991"/>
                </a:moveTo>
                <a:lnTo>
                  <a:pt x="774856" y="256946"/>
                </a:lnTo>
                <a:lnTo>
                  <a:pt x="771904" y="720623"/>
                </a:lnTo>
                <a:cubicBezTo>
                  <a:pt x="771856" y="736730"/>
                  <a:pt x="758864" y="749808"/>
                  <a:pt x="742757" y="749960"/>
                </a:cubicBezTo>
                <a:lnTo>
                  <a:pt x="639411" y="749960"/>
                </a:lnTo>
                <a:cubicBezTo>
                  <a:pt x="623228" y="749912"/>
                  <a:pt x="610122" y="736806"/>
                  <a:pt x="610074" y="720623"/>
                </a:cubicBezTo>
                <a:lnTo>
                  <a:pt x="610074" y="380390"/>
                </a:lnTo>
                <a:close/>
                <a:moveTo>
                  <a:pt x="807813" y="29966"/>
                </a:moveTo>
                <a:lnTo>
                  <a:pt x="736566" y="33299"/>
                </a:lnTo>
                <a:lnTo>
                  <a:pt x="663890" y="36728"/>
                </a:lnTo>
                <a:cubicBezTo>
                  <a:pt x="659442" y="36247"/>
                  <a:pt x="654984" y="37473"/>
                  <a:pt x="651413" y="40157"/>
                </a:cubicBezTo>
                <a:cubicBezTo>
                  <a:pt x="650450" y="41101"/>
                  <a:pt x="649707" y="42238"/>
                  <a:pt x="649222" y="43491"/>
                </a:cubicBezTo>
                <a:cubicBezTo>
                  <a:pt x="646936" y="48539"/>
                  <a:pt x="647793" y="51206"/>
                  <a:pt x="653984" y="57398"/>
                </a:cubicBezTo>
                <a:lnTo>
                  <a:pt x="666081" y="69685"/>
                </a:lnTo>
                <a:cubicBezTo>
                  <a:pt x="674463" y="78257"/>
                  <a:pt x="682940" y="86639"/>
                  <a:pt x="691132" y="94736"/>
                </a:cubicBezTo>
                <a:lnTo>
                  <a:pt x="701609" y="104927"/>
                </a:lnTo>
                <a:lnTo>
                  <a:pt x="390237" y="416395"/>
                </a:lnTo>
                <a:lnTo>
                  <a:pt x="249172" y="274758"/>
                </a:lnTo>
                <a:cubicBezTo>
                  <a:pt x="244057" y="269681"/>
                  <a:pt x="237142" y="266839"/>
                  <a:pt x="229931" y="266852"/>
                </a:cubicBezTo>
                <a:cubicBezTo>
                  <a:pt x="222787" y="266858"/>
                  <a:pt x="215929" y="269701"/>
                  <a:pt x="210881" y="274758"/>
                </a:cubicBezTo>
                <a:lnTo>
                  <a:pt x="36764" y="448685"/>
                </a:lnTo>
                <a:cubicBezTo>
                  <a:pt x="26353" y="459252"/>
                  <a:pt x="26353" y="476218"/>
                  <a:pt x="36764" y="486785"/>
                </a:cubicBezTo>
                <a:lnTo>
                  <a:pt x="44575" y="494595"/>
                </a:lnTo>
                <a:cubicBezTo>
                  <a:pt x="49623" y="499669"/>
                  <a:pt x="56471" y="502545"/>
                  <a:pt x="63625" y="502596"/>
                </a:cubicBezTo>
                <a:cubicBezTo>
                  <a:pt x="70797" y="502619"/>
                  <a:pt x="77674" y="499732"/>
                  <a:pt x="82675" y="494595"/>
                </a:cubicBezTo>
                <a:lnTo>
                  <a:pt x="229931" y="348101"/>
                </a:lnTo>
                <a:lnTo>
                  <a:pt x="370806" y="488975"/>
                </a:lnTo>
                <a:cubicBezTo>
                  <a:pt x="375854" y="494049"/>
                  <a:pt x="382703" y="496925"/>
                  <a:pt x="389856" y="496976"/>
                </a:cubicBezTo>
                <a:cubicBezTo>
                  <a:pt x="397019" y="496858"/>
                  <a:pt x="403848" y="493954"/>
                  <a:pt x="408906" y="488880"/>
                </a:cubicBezTo>
                <a:lnTo>
                  <a:pt x="747044" y="150647"/>
                </a:lnTo>
                <a:lnTo>
                  <a:pt x="794669" y="198272"/>
                </a:lnTo>
                <a:cubicBezTo>
                  <a:pt x="798479" y="202082"/>
                  <a:pt x="801146" y="204559"/>
                  <a:pt x="804194" y="204559"/>
                </a:cubicBezTo>
                <a:cubicBezTo>
                  <a:pt x="805965" y="204487"/>
                  <a:pt x="807699" y="203998"/>
                  <a:pt x="809242" y="203130"/>
                </a:cubicBezTo>
                <a:cubicBezTo>
                  <a:pt x="815395" y="199766"/>
                  <a:pt x="818776" y="192914"/>
                  <a:pt x="817719" y="185985"/>
                </a:cubicBezTo>
                <a:cubicBezTo>
                  <a:pt x="819053" y="157410"/>
                  <a:pt x="820386" y="128264"/>
                  <a:pt x="821815" y="100260"/>
                </a:cubicBezTo>
                <a:lnTo>
                  <a:pt x="824387" y="45396"/>
                </a:lnTo>
                <a:cubicBezTo>
                  <a:pt x="824863" y="36728"/>
                  <a:pt x="822291" y="34061"/>
                  <a:pt x="821434" y="33299"/>
                </a:cubicBezTo>
                <a:cubicBezTo>
                  <a:pt x="818243" y="30807"/>
                  <a:pt x="814223" y="29615"/>
                  <a:pt x="810194" y="29966"/>
                </a:cubicBezTo>
                <a:close/>
                <a:moveTo>
                  <a:pt x="807146" y="57"/>
                </a:moveTo>
                <a:lnTo>
                  <a:pt x="810004" y="57"/>
                </a:lnTo>
                <a:cubicBezTo>
                  <a:pt x="822053" y="-569"/>
                  <a:pt x="833797" y="3970"/>
                  <a:pt x="842294" y="12535"/>
                </a:cubicBezTo>
                <a:cubicBezTo>
                  <a:pt x="850542" y="21644"/>
                  <a:pt x="854495" y="33848"/>
                  <a:pt x="853152" y="46063"/>
                </a:cubicBezTo>
                <a:lnTo>
                  <a:pt x="850580" y="100927"/>
                </a:lnTo>
                <a:cubicBezTo>
                  <a:pt x="849247" y="129502"/>
                  <a:pt x="847818" y="158077"/>
                  <a:pt x="846580" y="186652"/>
                </a:cubicBezTo>
                <a:cubicBezTo>
                  <a:pt x="846618" y="199111"/>
                  <a:pt x="841884" y="211110"/>
                  <a:pt x="833340" y="220180"/>
                </a:cubicBezTo>
                <a:cubicBezTo>
                  <a:pt x="830302" y="223164"/>
                  <a:pt x="826872" y="225727"/>
                  <a:pt x="823148" y="227800"/>
                </a:cubicBezTo>
                <a:cubicBezTo>
                  <a:pt x="817338" y="231083"/>
                  <a:pt x="810775" y="232821"/>
                  <a:pt x="804098" y="232848"/>
                </a:cubicBezTo>
                <a:cubicBezTo>
                  <a:pt x="792497" y="232327"/>
                  <a:pt x="781629" y="227015"/>
                  <a:pt x="774095" y="218180"/>
                </a:cubicBezTo>
                <a:lnTo>
                  <a:pt x="747234" y="191319"/>
                </a:lnTo>
                <a:lnTo>
                  <a:pt x="429766" y="509168"/>
                </a:lnTo>
                <a:cubicBezTo>
                  <a:pt x="419221" y="519692"/>
                  <a:pt x="404944" y="525616"/>
                  <a:pt x="390046" y="525647"/>
                </a:cubicBezTo>
                <a:cubicBezTo>
                  <a:pt x="375168" y="525653"/>
                  <a:pt x="360910" y="519722"/>
                  <a:pt x="350422" y="509168"/>
                </a:cubicBezTo>
                <a:lnTo>
                  <a:pt x="229931" y="388677"/>
                </a:lnTo>
                <a:lnTo>
                  <a:pt x="103344" y="515264"/>
                </a:lnTo>
                <a:cubicBezTo>
                  <a:pt x="92904" y="525821"/>
                  <a:pt x="78665" y="531756"/>
                  <a:pt x="63815" y="531743"/>
                </a:cubicBezTo>
                <a:cubicBezTo>
                  <a:pt x="48937" y="531749"/>
                  <a:pt x="34678" y="525818"/>
                  <a:pt x="24191" y="515264"/>
                </a:cubicBezTo>
                <a:lnTo>
                  <a:pt x="16381" y="507454"/>
                </a:lnTo>
                <a:cubicBezTo>
                  <a:pt x="-5460" y="485588"/>
                  <a:pt x="-5460" y="450167"/>
                  <a:pt x="16381" y="428301"/>
                </a:cubicBezTo>
                <a:lnTo>
                  <a:pt x="190879" y="254375"/>
                </a:lnTo>
                <a:cubicBezTo>
                  <a:pt x="212777" y="232527"/>
                  <a:pt x="248229" y="232527"/>
                  <a:pt x="270127" y="254375"/>
                </a:cubicBezTo>
                <a:lnTo>
                  <a:pt x="390523" y="374866"/>
                </a:lnTo>
                <a:lnTo>
                  <a:pt x="660842" y="104356"/>
                </a:lnTo>
                <a:lnTo>
                  <a:pt x="645793" y="89116"/>
                </a:lnTo>
                <a:lnTo>
                  <a:pt x="633791" y="76924"/>
                </a:lnTo>
                <a:cubicBezTo>
                  <a:pt x="619408" y="62541"/>
                  <a:pt x="615789" y="46920"/>
                  <a:pt x="623314" y="30728"/>
                </a:cubicBezTo>
                <a:cubicBezTo>
                  <a:pt x="625276" y="26226"/>
                  <a:pt x="628057" y="22125"/>
                  <a:pt x="631505" y="18631"/>
                </a:cubicBezTo>
                <a:cubicBezTo>
                  <a:pt x="640049" y="10822"/>
                  <a:pt x="651270" y="6594"/>
                  <a:pt x="662842" y="6820"/>
                </a:cubicBezTo>
                <a:lnTo>
                  <a:pt x="735613" y="339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405099" y="3238813"/>
            <a:ext cx="4715748" cy="86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Project Structure Overview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405099" y="4109786"/>
            <a:ext cx="4715748" cy="17784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Organize your Flask application by defining directories for templates, static files, and main application scripts to maintain clarity and scalability in your project.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561368" y="367689"/>
            <a:ext cx="114808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Setting Up Flask Environment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272243" y="225304"/>
            <a:ext cx="257347" cy="51764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272243" y="88785"/>
            <a:ext cx="257347" cy="984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272243" y="0"/>
            <a:ext cx="257347" cy="550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1"/>
            <a:ext cx="12192000" cy="6857999"/>
          </a:xfrm>
          <a:prstGeom prst="flowChartProcess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5581004" y="3"/>
            <a:ext cx="6610996" cy="4127501"/>
          </a:xfrm>
          <a:custGeom>
            <a:avLst/>
            <a:gdLst>
              <a:gd name="connsiteX0" fmla="*/ 0 w 6610996"/>
              <a:gd name="connsiteY0" fmla="*/ 0 h 4127501"/>
              <a:gd name="connsiteX1" fmla="*/ 6610996 w 6610996"/>
              <a:gd name="connsiteY1" fmla="*/ 0 h 4127501"/>
              <a:gd name="connsiteX2" fmla="*/ 6610996 w 6610996"/>
              <a:gd name="connsiteY2" fmla="*/ 1626418 h 4127501"/>
              <a:gd name="connsiteX3" fmla="*/ 4116549 w 6610996"/>
              <a:gd name="connsiteY3" fmla="*/ 4127501 h 4127501"/>
            </a:gdLst>
            <a:rect l="l" t="t" r="r" b="b"/>
            <a:pathLst>
              <a:path w="6610996" h="4127501">
                <a:moveTo>
                  <a:pt x="0" y="0"/>
                </a:moveTo>
                <a:lnTo>
                  <a:pt x="6610996" y="0"/>
                </a:lnTo>
                <a:lnTo>
                  <a:pt x="6610996" y="1626418"/>
                </a:lnTo>
                <a:lnTo>
                  <a:pt x="4116549" y="4127501"/>
                </a:lnTo>
                <a:close/>
              </a:path>
            </a:pathLst>
          </a:custGeom>
          <a:blipFill>
            <a:blip r:embed="rId2"/>
            <a:srcRect l="0" t="0" r="0" b="0"/>
            <a:tile tx="0" ty="0" sx="100000" sy="100000" algn="l"/>
          </a:blip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3958902" y="2730502"/>
            <a:ext cx="8233098" cy="4127501"/>
          </a:xfrm>
          <a:custGeom>
            <a:avLst/>
            <a:gdLst>
              <a:gd name="connsiteX0" fmla="*/ 4116549 w 8233098"/>
              <a:gd name="connsiteY0" fmla="*/ 0 h 4127501"/>
              <a:gd name="connsiteX1" fmla="*/ 8233098 w 8233098"/>
              <a:gd name="connsiteY1" fmla="*/ 4127501 h 4127501"/>
              <a:gd name="connsiteX2" fmla="*/ 0 w 8233098"/>
              <a:gd name="connsiteY2" fmla="*/ 4127501 h 4127501"/>
            </a:gdLst>
            <a:rect l="l" t="t" r="r" b="b"/>
            <a:pathLst>
              <a:path w="8233098" h="4127501">
                <a:moveTo>
                  <a:pt x="4116549" y="0"/>
                </a:moveTo>
                <a:lnTo>
                  <a:pt x="8233098" y="4127501"/>
                </a:lnTo>
                <a:lnTo>
                  <a:pt x="0" y="4127501"/>
                </a:lnTo>
                <a:close/>
              </a:path>
            </a:pathLst>
          </a:custGeom>
          <a:blipFill>
            <a:blip r:embed="rId3"/>
            <a:srcRect l="0" t="0" r="0" b="0"/>
            <a:stretch>
              <a:fillRect l="0" t="-1447" r="0" b="-3113"/>
            </a:stretch>
          </a:blip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094740" y="1745987"/>
            <a:ext cx="936523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01.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094740" y="2364523"/>
            <a:ext cx="3870960" cy="27699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Developing the Prediction Endpoint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094740" y="2725628"/>
            <a:ext cx="3870960" cy="9289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Build a dedicated route in Flask that accepts POST requests, processing incoming data to generate predictions based on the underlying model's logic.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094740" y="3705626"/>
            <a:ext cx="1170604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02.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094740" y="4358875"/>
            <a:ext cx="3870960" cy="27699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Handling User Input and Output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094740" y="4717457"/>
            <a:ext cx="3870960" cy="9289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Implement methods to validate incoming user input and format the prediction output, ensuring responses are clear and adhere to API standards for easy consumer integration.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561368" y="367689"/>
            <a:ext cx="114808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Creating the Prediction API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272243" y="225304"/>
            <a:ext cx="257347" cy="51764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272243" y="88785"/>
            <a:ext cx="257347" cy="984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272243" y="0"/>
            <a:ext cx="257347" cy="550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8943" t="0" r="15607" b="0"/>
          <a:stretch>
            <a:fillRect/>
          </a:stretch>
        </p:blipFill>
        <p:spPr>
          <a:xfrm rot="0" flipH="0" flipV="0">
            <a:off x="2993160" y="1"/>
            <a:ext cx="919883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3077029" y="772605"/>
            <a:ext cx="276369" cy="276369"/>
          </a:xfrm>
          <a:prstGeom prst="flowChartConnector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3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>
            <a:outerShdw dist="0" blurRad="127000" dir="0" sx="164000" sy="164000" kx="0" ky="0" algn="ctr" rotWithShape="0">
              <a:schemeClr val="accent1">
                <a:alpha val="5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790700" y="5457168"/>
            <a:ext cx="396507" cy="396507"/>
          </a:xfrm>
          <a:prstGeom prst="flowChartConnector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28400">
                <a:schemeClr val="accent1">
                  <a:lumMod val="40000"/>
                  <a:lumOff val="60000"/>
                </a:schemeClr>
              </a:gs>
              <a:gs pos="70644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>
            <a:outerShdw dist="0" blurRad="127000" dir="0" sx="164000" sy="164000" kx="0" ky="0" algn="ctr" rotWithShape="0">
              <a:schemeClr val="accent1">
                <a:alpha val="5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57200" y="-78781"/>
            <a:ext cx="798883" cy="798883"/>
          </a:xfrm>
          <a:prstGeom prst="flowChartConnector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3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>
            <a:outerShdw dist="0" blurRad="127000" dir="0" sx="164000" sy="164000" kx="0" ky="0" algn="ctr" rotWithShape="0">
              <a:schemeClr val="accent1">
                <a:alpha val="5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0" y="1"/>
            <a:ext cx="10896600" cy="6857999"/>
          </a:xfrm>
          <a:prstGeom prst="flowChartProcess">
            <a:avLst/>
          </a:prstGeom>
          <a:gradFill>
            <a:gsLst>
              <a:gs pos="0">
                <a:schemeClr val="tx1">
                  <a:alpha val="100000"/>
                </a:schemeClr>
              </a:gs>
              <a:gs pos="33000">
                <a:schemeClr val="tx1">
                  <a:alpha val="100000"/>
                </a:schemeClr>
              </a:gs>
              <a:gs pos="71000">
                <a:schemeClr val="tx1">
                  <a:alpha val="0"/>
                </a:schemeClr>
              </a:gs>
            </a:gsLst>
            <a:lin ang="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34874" y="3077431"/>
            <a:ext cx="5867526" cy="32598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3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User Interface Design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60400" y="1895082"/>
            <a:ext cx="1785376" cy="79697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4800">
                <a:ln w="6350">
                  <a:noFill/>
                </a:ln>
                <a:gradFill>
                  <a:gsLst>
                    <a:gs pos="0">
                      <a:schemeClr val="accent1">
                        <a:lumMod val="20000"/>
                        <a:lumOff val="80000"/>
                        <a:alpha val="46000"/>
                      </a:schemeClr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poppins-bold"/>
                <a:ea typeface="poppins-bold"/>
                <a:cs typeface="poppins-bold"/>
              </a:rPr>
              <a:t>PART 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512060" y="5508216"/>
            <a:ext cx="210885" cy="210885"/>
          </a:xfrm>
          <a:prstGeom prst="flowChartConnector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3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>
            <a:outerShdw dist="0" blurRad="127000" dir="0" sx="164000" sy="164000" kx="0" ky="0" algn="ctr" rotWithShape="0">
              <a:schemeClr val="accent1">
                <a:alpha val="5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7042175" y="1315357"/>
            <a:ext cx="111800" cy="111800"/>
          </a:xfrm>
          <a:prstGeom prst="flowChartConnector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3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>
            <a:outerShdw dist="0" blurRad="127000" dir="0" sx="164000" sy="164000" kx="0" ky="0" algn="ctr" rotWithShape="0">
              <a:schemeClr val="accent1">
                <a:alpha val="5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1" flipV="0">
            <a:off x="10950656" y="476185"/>
            <a:ext cx="1685843" cy="552515"/>
          </a:xfrm>
          <a:custGeom>
            <a:avLst/>
            <a:gdLst>
              <a:gd name="connsiteX0" fmla="*/ 16434 w 745948"/>
              <a:gd name="connsiteY0" fmla="*/ 211608 h 244475"/>
              <a:gd name="connsiteX1" fmla="*/ 0 w 745948"/>
              <a:gd name="connsiteY1" fmla="*/ 228041 h 244475"/>
              <a:gd name="connsiteX2" fmla="*/ 16434 w 745948"/>
              <a:gd name="connsiteY2" fmla="*/ 244475 h 244475"/>
              <a:gd name="connsiteX3" fmla="*/ 32868 w 745948"/>
              <a:gd name="connsiteY3" fmla="*/ 228041 h 244475"/>
              <a:gd name="connsiteX4" fmla="*/ 16434 w 745948"/>
              <a:gd name="connsiteY4" fmla="*/ 211608 h 244475"/>
              <a:gd name="connsiteX5" fmla="*/ 80786 w 745948"/>
              <a:gd name="connsiteY5" fmla="*/ 211608 h 244475"/>
              <a:gd name="connsiteX6" fmla="*/ 64352 w 745948"/>
              <a:gd name="connsiteY6" fmla="*/ 228041 h 244475"/>
              <a:gd name="connsiteX7" fmla="*/ 80786 w 745948"/>
              <a:gd name="connsiteY7" fmla="*/ 244475 h 244475"/>
              <a:gd name="connsiteX8" fmla="*/ 97219 w 745948"/>
              <a:gd name="connsiteY8" fmla="*/ 228041 h 244475"/>
              <a:gd name="connsiteX9" fmla="*/ 80786 w 745948"/>
              <a:gd name="connsiteY9" fmla="*/ 211608 h 244475"/>
              <a:gd name="connsiteX10" fmla="*/ 145138 w 745948"/>
              <a:gd name="connsiteY10" fmla="*/ 211608 h 244475"/>
              <a:gd name="connsiteX11" fmla="*/ 128704 w 745948"/>
              <a:gd name="connsiteY11" fmla="*/ 228041 h 244475"/>
              <a:gd name="connsiteX12" fmla="*/ 145138 w 745948"/>
              <a:gd name="connsiteY12" fmla="*/ 244475 h 244475"/>
              <a:gd name="connsiteX13" fmla="*/ 161571 w 745948"/>
              <a:gd name="connsiteY13" fmla="*/ 228041 h 244475"/>
              <a:gd name="connsiteX14" fmla="*/ 145138 w 745948"/>
              <a:gd name="connsiteY14" fmla="*/ 211608 h 244475"/>
              <a:gd name="connsiteX15" fmla="*/ 209489 w 745948"/>
              <a:gd name="connsiteY15" fmla="*/ 211608 h 244475"/>
              <a:gd name="connsiteX16" fmla="*/ 193056 w 745948"/>
              <a:gd name="connsiteY16" fmla="*/ 228041 h 244475"/>
              <a:gd name="connsiteX17" fmla="*/ 209489 w 745948"/>
              <a:gd name="connsiteY17" fmla="*/ 244475 h 244475"/>
              <a:gd name="connsiteX18" fmla="*/ 225923 w 745948"/>
              <a:gd name="connsiteY18" fmla="*/ 228041 h 244475"/>
              <a:gd name="connsiteX19" fmla="*/ 209489 w 745948"/>
              <a:gd name="connsiteY19" fmla="*/ 211608 h 244475"/>
              <a:gd name="connsiteX20" fmla="*/ 273841 w 745948"/>
              <a:gd name="connsiteY20" fmla="*/ 211608 h 244475"/>
              <a:gd name="connsiteX21" fmla="*/ 257408 w 745948"/>
              <a:gd name="connsiteY21" fmla="*/ 228041 h 244475"/>
              <a:gd name="connsiteX22" fmla="*/ 273841 w 745948"/>
              <a:gd name="connsiteY22" fmla="*/ 244475 h 244475"/>
              <a:gd name="connsiteX23" fmla="*/ 290275 w 745948"/>
              <a:gd name="connsiteY23" fmla="*/ 228041 h 244475"/>
              <a:gd name="connsiteX24" fmla="*/ 273841 w 745948"/>
              <a:gd name="connsiteY24" fmla="*/ 211608 h 244475"/>
              <a:gd name="connsiteX25" fmla="*/ 338193 w 745948"/>
              <a:gd name="connsiteY25" fmla="*/ 211608 h 244475"/>
              <a:gd name="connsiteX26" fmla="*/ 321759 w 745948"/>
              <a:gd name="connsiteY26" fmla="*/ 228041 h 244475"/>
              <a:gd name="connsiteX27" fmla="*/ 338193 w 745948"/>
              <a:gd name="connsiteY27" fmla="*/ 244475 h 244475"/>
              <a:gd name="connsiteX28" fmla="*/ 354627 w 745948"/>
              <a:gd name="connsiteY28" fmla="*/ 228041 h 244475"/>
              <a:gd name="connsiteX29" fmla="*/ 338193 w 745948"/>
              <a:gd name="connsiteY29" fmla="*/ 211608 h 244475"/>
              <a:gd name="connsiteX30" fmla="*/ 407755 w 745948"/>
              <a:gd name="connsiteY30" fmla="*/ 211608 h 244475"/>
              <a:gd name="connsiteX31" fmla="*/ 391321 w 745948"/>
              <a:gd name="connsiteY31" fmla="*/ 228041 h 244475"/>
              <a:gd name="connsiteX32" fmla="*/ 407755 w 745948"/>
              <a:gd name="connsiteY32" fmla="*/ 244475 h 244475"/>
              <a:gd name="connsiteX33" fmla="*/ 424189 w 745948"/>
              <a:gd name="connsiteY33" fmla="*/ 228041 h 244475"/>
              <a:gd name="connsiteX34" fmla="*/ 407755 w 745948"/>
              <a:gd name="connsiteY34" fmla="*/ 211608 h 244475"/>
              <a:gd name="connsiteX35" fmla="*/ 472107 w 745948"/>
              <a:gd name="connsiteY35" fmla="*/ 211608 h 244475"/>
              <a:gd name="connsiteX36" fmla="*/ 455673 w 745948"/>
              <a:gd name="connsiteY36" fmla="*/ 228041 h 244475"/>
              <a:gd name="connsiteX37" fmla="*/ 472107 w 745948"/>
              <a:gd name="connsiteY37" fmla="*/ 244475 h 244475"/>
              <a:gd name="connsiteX38" fmla="*/ 488540 w 745948"/>
              <a:gd name="connsiteY38" fmla="*/ 228041 h 244475"/>
              <a:gd name="connsiteX39" fmla="*/ 472107 w 745948"/>
              <a:gd name="connsiteY39" fmla="*/ 211608 h 244475"/>
              <a:gd name="connsiteX40" fmla="*/ 536459 w 745948"/>
              <a:gd name="connsiteY40" fmla="*/ 211608 h 244475"/>
              <a:gd name="connsiteX41" fmla="*/ 520025 w 745948"/>
              <a:gd name="connsiteY41" fmla="*/ 228041 h 244475"/>
              <a:gd name="connsiteX42" fmla="*/ 536459 w 745948"/>
              <a:gd name="connsiteY42" fmla="*/ 244475 h 244475"/>
              <a:gd name="connsiteX43" fmla="*/ 552892 w 745948"/>
              <a:gd name="connsiteY43" fmla="*/ 228041 h 244475"/>
              <a:gd name="connsiteX44" fmla="*/ 536459 w 745948"/>
              <a:gd name="connsiteY44" fmla="*/ 211608 h 244475"/>
              <a:gd name="connsiteX45" fmla="*/ 600810 w 745948"/>
              <a:gd name="connsiteY45" fmla="*/ 211608 h 244475"/>
              <a:gd name="connsiteX46" fmla="*/ 584377 w 745948"/>
              <a:gd name="connsiteY46" fmla="*/ 228041 h 244475"/>
              <a:gd name="connsiteX47" fmla="*/ 600810 w 745948"/>
              <a:gd name="connsiteY47" fmla="*/ 244475 h 244475"/>
              <a:gd name="connsiteX48" fmla="*/ 617244 w 745948"/>
              <a:gd name="connsiteY48" fmla="*/ 228041 h 244475"/>
              <a:gd name="connsiteX49" fmla="*/ 600810 w 745948"/>
              <a:gd name="connsiteY49" fmla="*/ 211608 h 244475"/>
              <a:gd name="connsiteX50" fmla="*/ 665162 w 745948"/>
              <a:gd name="connsiteY50" fmla="*/ 211608 h 244475"/>
              <a:gd name="connsiteX51" fmla="*/ 648729 w 745948"/>
              <a:gd name="connsiteY51" fmla="*/ 228041 h 244475"/>
              <a:gd name="connsiteX52" fmla="*/ 665162 w 745948"/>
              <a:gd name="connsiteY52" fmla="*/ 244475 h 244475"/>
              <a:gd name="connsiteX53" fmla="*/ 681596 w 745948"/>
              <a:gd name="connsiteY53" fmla="*/ 228041 h 244475"/>
              <a:gd name="connsiteX54" fmla="*/ 665162 w 745948"/>
              <a:gd name="connsiteY54" fmla="*/ 211608 h 244475"/>
              <a:gd name="connsiteX55" fmla="*/ 729514 w 745948"/>
              <a:gd name="connsiteY55" fmla="*/ 211608 h 244475"/>
              <a:gd name="connsiteX56" fmla="*/ 713080 w 745948"/>
              <a:gd name="connsiteY56" fmla="*/ 228041 h 244475"/>
              <a:gd name="connsiteX57" fmla="*/ 729514 w 745948"/>
              <a:gd name="connsiteY57" fmla="*/ 244475 h 244475"/>
              <a:gd name="connsiteX58" fmla="*/ 745948 w 745948"/>
              <a:gd name="connsiteY58" fmla="*/ 228041 h 244475"/>
              <a:gd name="connsiteX59" fmla="*/ 729514 w 745948"/>
              <a:gd name="connsiteY59" fmla="*/ 211608 h 244475"/>
              <a:gd name="connsiteX60" fmla="*/ 16434 w 745948"/>
              <a:gd name="connsiteY60" fmla="*/ 141072 h 244475"/>
              <a:gd name="connsiteX61" fmla="*/ 0 w 745948"/>
              <a:gd name="connsiteY61" fmla="*/ 157505 h 244475"/>
              <a:gd name="connsiteX62" fmla="*/ 16434 w 745948"/>
              <a:gd name="connsiteY62" fmla="*/ 173939 h 244475"/>
              <a:gd name="connsiteX63" fmla="*/ 32868 w 745948"/>
              <a:gd name="connsiteY63" fmla="*/ 157505 h 244475"/>
              <a:gd name="connsiteX64" fmla="*/ 16434 w 745948"/>
              <a:gd name="connsiteY64" fmla="*/ 141072 h 244475"/>
              <a:gd name="connsiteX65" fmla="*/ 80786 w 745948"/>
              <a:gd name="connsiteY65" fmla="*/ 141072 h 244475"/>
              <a:gd name="connsiteX66" fmla="*/ 64352 w 745948"/>
              <a:gd name="connsiteY66" fmla="*/ 157505 h 244475"/>
              <a:gd name="connsiteX67" fmla="*/ 80786 w 745948"/>
              <a:gd name="connsiteY67" fmla="*/ 173939 h 244475"/>
              <a:gd name="connsiteX68" fmla="*/ 97219 w 745948"/>
              <a:gd name="connsiteY68" fmla="*/ 157505 h 244475"/>
              <a:gd name="connsiteX69" fmla="*/ 80786 w 745948"/>
              <a:gd name="connsiteY69" fmla="*/ 141072 h 244475"/>
              <a:gd name="connsiteX70" fmla="*/ 145138 w 745948"/>
              <a:gd name="connsiteY70" fmla="*/ 141072 h 244475"/>
              <a:gd name="connsiteX71" fmla="*/ 128704 w 745948"/>
              <a:gd name="connsiteY71" fmla="*/ 157505 h 244475"/>
              <a:gd name="connsiteX72" fmla="*/ 145138 w 745948"/>
              <a:gd name="connsiteY72" fmla="*/ 173939 h 244475"/>
              <a:gd name="connsiteX73" fmla="*/ 161571 w 745948"/>
              <a:gd name="connsiteY73" fmla="*/ 157505 h 244475"/>
              <a:gd name="connsiteX74" fmla="*/ 145138 w 745948"/>
              <a:gd name="connsiteY74" fmla="*/ 141072 h 244475"/>
              <a:gd name="connsiteX75" fmla="*/ 209489 w 745948"/>
              <a:gd name="connsiteY75" fmla="*/ 141072 h 244475"/>
              <a:gd name="connsiteX76" fmla="*/ 193056 w 745948"/>
              <a:gd name="connsiteY76" fmla="*/ 157505 h 244475"/>
              <a:gd name="connsiteX77" fmla="*/ 209489 w 745948"/>
              <a:gd name="connsiteY77" fmla="*/ 173939 h 244475"/>
              <a:gd name="connsiteX78" fmla="*/ 225923 w 745948"/>
              <a:gd name="connsiteY78" fmla="*/ 157505 h 244475"/>
              <a:gd name="connsiteX79" fmla="*/ 209489 w 745948"/>
              <a:gd name="connsiteY79" fmla="*/ 141072 h 244475"/>
              <a:gd name="connsiteX80" fmla="*/ 273841 w 745948"/>
              <a:gd name="connsiteY80" fmla="*/ 141072 h 244475"/>
              <a:gd name="connsiteX81" fmla="*/ 257408 w 745948"/>
              <a:gd name="connsiteY81" fmla="*/ 157505 h 244475"/>
              <a:gd name="connsiteX82" fmla="*/ 273841 w 745948"/>
              <a:gd name="connsiteY82" fmla="*/ 173939 h 244475"/>
              <a:gd name="connsiteX83" fmla="*/ 290275 w 745948"/>
              <a:gd name="connsiteY83" fmla="*/ 157505 h 244475"/>
              <a:gd name="connsiteX84" fmla="*/ 273841 w 745948"/>
              <a:gd name="connsiteY84" fmla="*/ 141072 h 244475"/>
              <a:gd name="connsiteX85" fmla="*/ 338193 w 745948"/>
              <a:gd name="connsiteY85" fmla="*/ 141072 h 244475"/>
              <a:gd name="connsiteX86" fmla="*/ 321759 w 745948"/>
              <a:gd name="connsiteY86" fmla="*/ 157505 h 244475"/>
              <a:gd name="connsiteX87" fmla="*/ 338193 w 745948"/>
              <a:gd name="connsiteY87" fmla="*/ 173939 h 244475"/>
              <a:gd name="connsiteX88" fmla="*/ 354627 w 745948"/>
              <a:gd name="connsiteY88" fmla="*/ 157505 h 244475"/>
              <a:gd name="connsiteX89" fmla="*/ 338193 w 745948"/>
              <a:gd name="connsiteY89" fmla="*/ 141072 h 244475"/>
              <a:gd name="connsiteX90" fmla="*/ 407755 w 745948"/>
              <a:gd name="connsiteY90" fmla="*/ 141072 h 244475"/>
              <a:gd name="connsiteX91" fmla="*/ 391321 w 745948"/>
              <a:gd name="connsiteY91" fmla="*/ 157505 h 244475"/>
              <a:gd name="connsiteX92" fmla="*/ 407755 w 745948"/>
              <a:gd name="connsiteY92" fmla="*/ 173939 h 244475"/>
              <a:gd name="connsiteX93" fmla="*/ 424189 w 745948"/>
              <a:gd name="connsiteY93" fmla="*/ 157505 h 244475"/>
              <a:gd name="connsiteX94" fmla="*/ 407755 w 745948"/>
              <a:gd name="connsiteY94" fmla="*/ 141072 h 244475"/>
              <a:gd name="connsiteX95" fmla="*/ 472107 w 745948"/>
              <a:gd name="connsiteY95" fmla="*/ 141072 h 244475"/>
              <a:gd name="connsiteX96" fmla="*/ 455673 w 745948"/>
              <a:gd name="connsiteY96" fmla="*/ 157505 h 244475"/>
              <a:gd name="connsiteX97" fmla="*/ 472107 w 745948"/>
              <a:gd name="connsiteY97" fmla="*/ 173939 h 244475"/>
              <a:gd name="connsiteX98" fmla="*/ 488540 w 745948"/>
              <a:gd name="connsiteY98" fmla="*/ 157505 h 244475"/>
              <a:gd name="connsiteX99" fmla="*/ 472107 w 745948"/>
              <a:gd name="connsiteY99" fmla="*/ 141072 h 244475"/>
              <a:gd name="connsiteX100" fmla="*/ 536459 w 745948"/>
              <a:gd name="connsiteY100" fmla="*/ 141072 h 244475"/>
              <a:gd name="connsiteX101" fmla="*/ 520025 w 745948"/>
              <a:gd name="connsiteY101" fmla="*/ 157505 h 244475"/>
              <a:gd name="connsiteX102" fmla="*/ 536459 w 745948"/>
              <a:gd name="connsiteY102" fmla="*/ 173939 h 244475"/>
              <a:gd name="connsiteX103" fmla="*/ 552892 w 745948"/>
              <a:gd name="connsiteY103" fmla="*/ 157505 h 244475"/>
              <a:gd name="connsiteX104" fmla="*/ 536459 w 745948"/>
              <a:gd name="connsiteY104" fmla="*/ 141072 h 244475"/>
              <a:gd name="connsiteX105" fmla="*/ 600810 w 745948"/>
              <a:gd name="connsiteY105" fmla="*/ 141072 h 244475"/>
              <a:gd name="connsiteX106" fmla="*/ 584377 w 745948"/>
              <a:gd name="connsiteY106" fmla="*/ 157505 h 244475"/>
              <a:gd name="connsiteX107" fmla="*/ 600810 w 745948"/>
              <a:gd name="connsiteY107" fmla="*/ 173939 h 244475"/>
              <a:gd name="connsiteX108" fmla="*/ 617244 w 745948"/>
              <a:gd name="connsiteY108" fmla="*/ 157505 h 244475"/>
              <a:gd name="connsiteX109" fmla="*/ 600810 w 745948"/>
              <a:gd name="connsiteY109" fmla="*/ 141072 h 244475"/>
              <a:gd name="connsiteX110" fmla="*/ 665162 w 745948"/>
              <a:gd name="connsiteY110" fmla="*/ 141072 h 244475"/>
              <a:gd name="connsiteX111" fmla="*/ 648729 w 745948"/>
              <a:gd name="connsiteY111" fmla="*/ 157505 h 244475"/>
              <a:gd name="connsiteX112" fmla="*/ 665162 w 745948"/>
              <a:gd name="connsiteY112" fmla="*/ 173939 h 244475"/>
              <a:gd name="connsiteX113" fmla="*/ 681596 w 745948"/>
              <a:gd name="connsiteY113" fmla="*/ 157505 h 244475"/>
              <a:gd name="connsiteX114" fmla="*/ 665162 w 745948"/>
              <a:gd name="connsiteY114" fmla="*/ 141072 h 244475"/>
              <a:gd name="connsiteX115" fmla="*/ 729514 w 745948"/>
              <a:gd name="connsiteY115" fmla="*/ 141072 h 244475"/>
              <a:gd name="connsiteX116" fmla="*/ 713080 w 745948"/>
              <a:gd name="connsiteY116" fmla="*/ 157505 h 244475"/>
              <a:gd name="connsiteX117" fmla="*/ 729514 w 745948"/>
              <a:gd name="connsiteY117" fmla="*/ 173939 h 244475"/>
              <a:gd name="connsiteX118" fmla="*/ 745948 w 745948"/>
              <a:gd name="connsiteY118" fmla="*/ 157505 h 244475"/>
              <a:gd name="connsiteX119" fmla="*/ 729514 w 745948"/>
              <a:gd name="connsiteY119" fmla="*/ 141072 h 244475"/>
              <a:gd name="connsiteX120" fmla="*/ 16434 w 745948"/>
              <a:gd name="connsiteY120" fmla="*/ 70536 h 244475"/>
              <a:gd name="connsiteX121" fmla="*/ 0 w 745948"/>
              <a:gd name="connsiteY121" fmla="*/ 86970 h 244475"/>
              <a:gd name="connsiteX122" fmla="*/ 16434 w 745948"/>
              <a:gd name="connsiteY122" fmla="*/ 103403 h 244475"/>
              <a:gd name="connsiteX123" fmla="*/ 32868 w 745948"/>
              <a:gd name="connsiteY123" fmla="*/ 86970 h 244475"/>
              <a:gd name="connsiteX124" fmla="*/ 16434 w 745948"/>
              <a:gd name="connsiteY124" fmla="*/ 70536 h 244475"/>
              <a:gd name="connsiteX125" fmla="*/ 80786 w 745948"/>
              <a:gd name="connsiteY125" fmla="*/ 70536 h 244475"/>
              <a:gd name="connsiteX126" fmla="*/ 64352 w 745948"/>
              <a:gd name="connsiteY126" fmla="*/ 86970 h 244475"/>
              <a:gd name="connsiteX127" fmla="*/ 80786 w 745948"/>
              <a:gd name="connsiteY127" fmla="*/ 103403 h 244475"/>
              <a:gd name="connsiteX128" fmla="*/ 97219 w 745948"/>
              <a:gd name="connsiteY128" fmla="*/ 86970 h 244475"/>
              <a:gd name="connsiteX129" fmla="*/ 80786 w 745948"/>
              <a:gd name="connsiteY129" fmla="*/ 70536 h 244475"/>
              <a:gd name="connsiteX130" fmla="*/ 145138 w 745948"/>
              <a:gd name="connsiteY130" fmla="*/ 70536 h 244475"/>
              <a:gd name="connsiteX131" fmla="*/ 128704 w 745948"/>
              <a:gd name="connsiteY131" fmla="*/ 86970 h 244475"/>
              <a:gd name="connsiteX132" fmla="*/ 145138 w 745948"/>
              <a:gd name="connsiteY132" fmla="*/ 103403 h 244475"/>
              <a:gd name="connsiteX133" fmla="*/ 161571 w 745948"/>
              <a:gd name="connsiteY133" fmla="*/ 86970 h 244475"/>
              <a:gd name="connsiteX134" fmla="*/ 145138 w 745948"/>
              <a:gd name="connsiteY134" fmla="*/ 70536 h 244475"/>
              <a:gd name="connsiteX135" fmla="*/ 209489 w 745948"/>
              <a:gd name="connsiteY135" fmla="*/ 70536 h 244475"/>
              <a:gd name="connsiteX136" fmla="*/ 193056 w 745948"/>
              <a:gd name="connsiteY136" fmla="*/ 86970 h 244475"/>
              <a:gd name="connsiteX137" fmla="*/ 209489 w 745948"/>
              <a:gd name="connsiteY137" fmla="*/ 103403 h 244475"/>
              <a:gd name="connsiteX138" fmla="*/ 225923 w 745948"/>
              <a:gd name="connsiteY138" fmla="*/ 86970 h 244475"/>
              <a:gd name="connsiteX139" fmla="*/ 209489 w 745948"/>
              <a:gd name="connsiteY139" fmla="*/ 70536 h 244475"/>
              <a:gd name="connsiteX140" fmla="*/ 273841 w 745948"/>
              <a:gd name="connsiteY140" fmla="*/ 70536 h 244475"/>
              <a:gd name="connsiteX141" fmla="*/ 257408 w 745948"/>
              <a:gd name="connsiteY141" fmla="*/ 86970 h 244475"/>
              <a:gd name="connsiteX142" fmla="*/ 273841 w 745948"/>
              <a:gd name="connsiteY142" fmla="*/ 103403 h 244475"/>
              <a:gd name="connsiteX143" fmla="*/ 290275 w 745948"/>
              <a:gd name="connsiteY143" fmla="*/ 86970 h 244475"/>
              <a:gd name="connsiteX144" fmla="*/ 273841 w 745948"/>
              <a:gd name="connsiteY144" fmla="*/ 70536 h 244475"/>
              <a:gd name="connsiteX145" fmla="*/ 338193 w 745948"/>
              <a:gd name="connsiteY145" fmla="*/ 70536 h 244475"/>
              <a:gd name="connsiteX146" fmla="*/ 321759 w 745948"/>
              <a:gd name="connsiteY146" fmla="*/ 86970 h 244475"/>
              <a:gd name="connsiteX147" fmla="*/ 338193 w 745948"/>
              <a:gd name="connsiteY147" fmla="*/ 103403 h 244475"/>
              <a:gd name="connsiteX148" fmla="*/ 354627 w 745948"/>
              <a:gd name="connsiteY148" fmla="*/ 86970 h 244475"/>
              <a:gd name="connsiteX149" fmla="*/ 338193 w 745948"/>
              <a:gd name="connsiteY149" fmla="*/ 70536 h 244475"/>
              <a:gd name="connsiteX150" fmla="*/ 407755 w 745948"/>
              <a:gd name="connsiteY150" fmla="*/ 70536 h 244475"/>
              <a:gd name="connsiteX151" fmla="*/ 391321 w 745948"/>
              <a:gd name="connsiteY151" fmla="*/ 86970 h 244475"/>
              <a:gd name="connsiteX152" fmla="*/ 407755 w 745948"/>
              <a:gd name="connsiteY152" fmla="*/ 103403 h 244475"/>
              <a:gd name="connsiteX153" fmla="*/ 424189 w 745948"/>
              <a:gd name="connsiteY153" fmla="*/ 86970 h 244475"/>
              <a:gd name="connsiteX154" fmla="*/ 407755 w 745948"/>
              <a:gd name="connsiteY154" fmla="*/ 70536 h 244475"/>
              <a:gd name="connsiteX155" fmla="*/ 472107 w 745948"/>
              <a:gd name="connsiteY155" fmla="*/ 70536 h 244475"/>
              <a:gd name="connsiteX156" fmla="*/ 455673 w 745948"/>
              <a:gd name="connsiteY156" fmla="*/ 86970 h 244475"/>
              <a:gd name="connsiteX157" fmla="*/ 472107 w 745948"/>
              <a:gd name="connsiteY157" fmla="*/ 103403 h 244475"/>
              <a:gd name="connsiteX158" fmla="*/ 488540 w 745948"/>
              <a:gd name="connsiteY158" fmla="*/ 86970 h 244475"/>
              <a:gd name="connsiteX159" fmla="*/ 472107 w 745948"/>
              <a:gd name="connsiteY159" fmla="*/ 70536 h 244475"/>
              <a:gd name="connsiteX160" fmla="*/ 536459 w 745948"/>
              <a:gd name="connsiteY160" fmla="*/ 70536 h 244475"/>
              <a:gd name="connsiteX161" fmla="*/ 520025 w 745948"/>
              <a:gd name="connsiteY161" fmla="*/ 86970 h 244475"/>
              <a:gd name="connsiteX162" fmla="*/ 536459 w 745948"/>
              <a:gd name="connsiteY162" fmla="*/ 103403 h 244475"/>
              <a:gd name="connsiteX163" fmla="*/ 552892 w 745948"/>
              <a:gd name="connsiteY163" fmla="*/ 86970 h 244475"/>
              <a:gd name="connsiteX164" fmla="*/ 536459 w 745948"/>
              <a:gd name="connsiteY164" fmla="*/ 70536 h 244475"/>
              <a:gd name="connsiteX165" fmla="*/ 600810 w 745948"/>
              <a:gd name="connsiteY165" fmla="*/ 70536 h 244475"/>
              <a:gd name="connsiteX166" fmla="*/ 584377 w 745948"/>
              <a:gd name="connsiteY166" fmla="*/ 86970 h 244475"/>
              <a:gd name="connsiteX167" fmla="*/ 600810 w 745948"/>
              <a:gd name="connsiteY167" fmla="*/ 103403 h 244475"/>
              <a:gd name="connsiteX168" fmla="*/ 617244 w 745948"/>
              <a:gd name="connsiteY168" fmla="*/ 86970 h 244475"/>
              <a:gd name="connsiteX169" fmla="*/ 600810 w 745948"/>
              <a:gd name="connsiteY169" fmla="*/ 70536 h 244475"/>
              <a:gd name="connsiteX170" fmla="*/ 665162 w 745948"/>
              <a:gd name="connsiteY170" fmla="*/ 70536 h 244475"/>
              <a:gd name="connsiteX171" fmla="*/ 648729 w 745948"/>
              <a:gd name="connsiteY171" fmla="*/ 86970 h 244475"/>
              <a:gd name="connsiteX172" fmla="*/ 665162 w 745948"/>
              <a:gd name="connsiteY172" fmla="*/ 103403 h 244475"/>
              <a:gd name="connsiteX173" fmla="*/ 681596 w 745948"/>
              <a:gd name="connsiteY173" fmla="*/ 86970 h 244475"/>
              <a:gd name="connsiteX174" fmla="*/ 665162 w 745948"/>
              <a:gd name="connsiteY174" fmla="*/ 70536 h 244475"/>
              <a:gd name="connsiteX175" fmla="*/ 729514 w 745948"/>
              <a:gd name="connsiteY175" fmla="*/ 70536 h 244475"/>
              <a:gd name="connsiteX176" fmla="*/ 713080 w 745948"/>
              <a:gd name="connsiteY176" fmla="*/ 86970 h 244475"/>
              <a:gd name="connsiteX177" fmla="*/ 729514 w 745948"/>
              <a:gd name="connsiteY177" fmla="*/ 103403 h 244475"/>
              <a:gd name="connsiteX178" fmla="*/ 745948 w 745948"/>
              <a:gd name="connsiteY178" fmla="*/ 86970 h 244475"/>
              <a:gd name="connsiteX179" fmla="*/ 729514 w 745948"/>
              <a:gd name="connsiteY179" fmla="*/ 70536 h 244475"/>
              <a:gd name="connsiteX180" fmla="*/ 16434 w 745948"/>
              <a:gd name="connsiteY180" fmla="*/ 0 h 244475"/>
              <a:gd name="connsiteX181" fmla="*/ 0 w 745948"/>
              <a:gd name="connsiteY181" fmla="*/ 16434 h 244475"/>
              <a:gd name="connsiteX182" fmla="*/ 16434 w 745948"/>
              <a:gd name="connsiteY182" fmla="*/ 32868 h 244475"/>
              <a:gd name="connsiteX183" fmla="*/ 32868 w 745948"/>
              <a:gd name="connsiteY183" fmla="*/ 16434 h 244475"/>
              <a:gd name="connsiteX184" fmla="*/ 16434 w 745948"/>
              <a:gd name="connsiteY184" fmla="*/ 0 h 244475"/>
              <a:gd name="connsiteX185" fmla="*/ 80786 w 745948"/>
              <a:gd name="connsiteY185" fmla="*/ 0 h 244475"/>
              <a:gd name="connsiteX186" fmla="*/ 64352 w 745948"/>
              <a:gd name="connsiteY186" fmla="*/ 16434 h 244475"/>
              <a:gd name="connsiteX187" fmla="*/ 80786 w 745948"/>
              <a:gd name="connsiteY187" fmla="*/ 32868 h 244475"/>
              <a:gd name="connsiteX188" fmla="*/ 97219 w 745948"/>
              <a:gd name="connsiteY188" fmla="*/ 16434 h 244475"/>
              <a:gd name="connsiteX189" fmla="*/ 80786 w 745948"/>
              <a:gd name="connsiteY189" fmla="*/ 0 h 244475"/>
              <a:gd name="connsiteX190" fmla="*/ 145138 w 745948"/>
              <a:gd name="connsiteY190" fmla="*/ 0 h 244475"/>
              <a:gd name="connsiteX191" fmla="*/ 128704 w 745948"/>
              <a:gd name="connsiteY191" fmla="*/ 16434 h 244475"/>
              <a:gd name="connsiteX192" fmla="*/ 145138 w 745948"/>
              <a:gd name="connsiteY192" fmla="*/ 32868 h 244475"/>
              <a:gd name="connsiteX193" fmla="*/ 161571 w 745948"/>
              <a:gd name="connsiteY193" fmla="*/ 16434 h 244475"/>
              <a:gd name="connsiteX194" fmla="*/ 145138 w 745948"/>
              <a:gd name="connsiteY194" fmla="*/ 0 h 244475"/>
              <a:gd name="connsiteX195" fmla="*/ 209489 w 745948"/>
              <a:gd name="connsiteY195" fmla="*/ 0 h 244475"/>
              <a:gd name="connsiteX196" fmla="*/ 193056 w 745948"/>
              <a:gd name="connsiteY196" fmla="*/ 16434 h 244475"/>
              <a:gd name="connsiteX197" fmla="*/ 209489 w 745948"/>
              <a:gd name="connsiteY197" fmla="*/ 32868 h 244475"/>
              <a:gd name="connsiteX198" fmla="*/ 225923 w 745948"/>
              <a:gd name="connsiteY198" fmla="*/ 16434 h 244475"/>
              <a:gd name="connsiteX199" fmla="*/ 209489 w 745948"/>
              <a:gd name="connsiteY199" fmla="*/ 0 h 244475"/>
              <a:gd name="connsiteX200" fmla="*/ 273841 w 745948"/>
              <a:gd name="connsiteY200" fmla="*/ 0 h 244475"/>
              <a:gd name="connsiteX201" fmla="*/ 257408 w 745948"/>
              <a:gd name="connsiteY201" fmla="*/ 16434 h 244475"/>
              <a:gd name="connsiteX202" fmla="*/ 273841 w 745948"/>
              <a:gd name="connsiteY202" fmla="*/ 32868 h 244475"/>
              <a:gd name="connsiteX203" fmla="*/ 290275 w 745948"/>
              <a:gd name="connsiteY203" fmla="*/ 16434 h 244475"/>
              <a:gd name="connsiteX204" fmla="*/ 273841 w 745948"/>
              <a:gd name="connsiteY204" fmla="*/ 0 h 244475"/>
              <a:gd name="connsiteX205" fmla="*/ 338193 w 745948"/>
              <a:gd name="connsiteY205" fmla="*/ 0 h 244475"/>
              <a:gd name="connsiteX206" fmla="*/ 321759 w 745948"/>
              <a:gd name="connsiteY206" fmla="*/ 16434 h 244475"/>
              <a:gd name="connsiteX207" fmla="*/ 338193 w 745948"/>
              <a:gd name="connsiteY207" fmla="*/ 32868 h 244475"/>
              <a:gd name="connsiteX208" fmla="*/ 354627 w 745948"/>
              <a:gd name="connsiteY208" fmla="*/ 16434 h 244475"/>
              <a:gd name="connsiteX209" fmla="*/ 338193 w 745948"/>
              <a:gd name="connsiteY209" fmla="*/ 0 h 244475"/>
              <a:gd name="connsiteX210" fmla="*/ 407755 w 745948"/>
              <a:gd name="connsiteY210" fmla="*/ 0 h 244475"/>
              <a:gd name="connsiteX211" fmla="*/ 391321 w 745948"/>
              <a:gd name="connsiteY211" fmla="*/ 16434 h 244475"/>
              <a:gd name="connsiteX212" fmla="*/ 407755 w 745948"/>
              <a:gd name="connsiteY212" fmla="*/ 32868 h 244475"/>
              <a:gd name="connsiteX213" fmla="*/ 424189 w 745948"/>
              <a:gd name="connsiteY213" fmla="*/ 16434 h 244475"/>
              <a:gd name="connsiteX214" fmla="*/ 407755 w 745948"/>
              <a:gd name="connsiteY214" fmla="*/ 0 h 244475"/>
              <a:gd name="connsiteX215" fmla="*/ 472107 w 745948"/>
              <a:gd name="connsiteY215" fmla="*/ 0 h 244475"/>
              <a:gd name="connsiteX216" fmla="*/ 455673 w 745948"/>
              <a:gd name="connsiteY216" fmla="*/ 16434 h 244475"/>
              <a:gd name="connsiteX217" fmla="*/ 472107 w 745948"/>
              <a:gd name="connsiteY217" fmla="*/ 32868 h 244475"/>
              <a:gd name="connsiteX218" fmla="*/ 488540 w 745948"/>
              <a:gd name="connsiteY218" fmla="*/ 16434 h 244475"/>
              <a:gd name="connsiteX219" fmla="*/ 472107 w 745948"/>
              <a:gd name="connsiteY219" fmla="*/ 0 h 244475"/>
              <a:gd name="connsiteX220" fmla="*/ 536459 w 745948"/>
              <a:gd name="connsiteY220" fmla="*/ 0 h 244475"/>
              <a:gd name="connsiteX221" fmla="*/ 520025 w 745948"/>
              <a:gd name="connsiteY221" fmla="*/ 16434 h 244475"/>
              <a:gd name="connsiteX222" fmla="*/ 536459 w 745948"/>
              <a:gd name="connsiteY222" fmla="*/ 32868 h 244475"/>
              <a:gd name="connsiteX223" fmla="*/ 552892 w 745948"/>
              <a:gd name="connsiteY223" fmla="*/ 16434 h 244475"/>
              <a:gd name="connsiteX224" fmla="*/ 536459 w 745948"/>
              <a:gd name="connsiteY224" fmla="*/ 0 h 244475"/>
              <a:gd name="connsiteX225" fmla="*/ 600810 w 745948"/>
              <a:gd name="connsiteY225" fmla="*/ 0 h 244475"/>
              <a:gd name="connsiteX226" fmla="*/ 584377 w 745948"/>
              <a:gd name="connsiteY226" fmla="*/ 16434 h 244475"/>
              <a:gd name="connsiteX227" fmla="*/ 600810 w 745948"/>
              <a:gd name="connsiteY227" fmla="*/ 32868 h 244475"/>
              <a:gd name="connsiteX228" fmla="*/ 617244 w 745948"/>
              <a:gd name="connsiteY228" fmla="*/ 16434 h 244475"/>
              <a:gd name="connsiteX229" fmla="*/ 600810 w 745948"/>
              <a:gd name="connsiteY229" fmla="*/ 0 h 244475"/>
              <a:gd name="connsiteX230" fmla="*/ 665162 w 745948"/>
              <a:gd name="connsiteY230" fmla="*/ 0 h 244475"/>
              <a:gd name="connsiteX231" fmla="*/ 648729 w 745948"/>
              <a:gd name="connsiteY231" fmla="*/ 16434 h 244475"/>
              <a:gd name="connsiteX232" fmla="*/ 665162 w 745948"/>
              <a:gd name="connsiteY232" fmla="*/ 32868 h 244475"/>
              <a:gd name="connsiteX233" fmla="*/ 681596 w 745948"/>
              <a:gd name="connsiteY233" fmla="*/ 16434 h 244475"/>
              <a:gd name="connsiteX234" fmla="*/ 665162 w 745948"/>
              <a:gd name="connsiteY234" fmla="*/ 0 h 244475"/>
              <a:gd name="connsiteX235" fmla="*/ 729514 w 745948"/>
              <a:gd name="connsiteY235" fmla="*/ 0 h 244475"/>
              <a:gd name="connsiteX236" fmla="*/ 713080 w 745948"/>
              <a:gd name="connsiteY236" fmla="*/ 16434 h 244475"/>
              <a:gd name="connsiteX237" fmla="*/ 729514 w 745948"/>
              <a:gd name="connsiteY237" fmla="*/ 32868 h 244475"/>
              <a:gd name="connsiteX238" fmla="*/ 745948 w 745948"/>
              <a:gd name="connsiteY238" fmla="*/ 16434 h 244475"/>
              <a:gd name="connsiteX239" fmla="*/ 729514 w 745948"/>
              <a:gd name="connsiteY239" fmla="*/ 0 h 244475"/>
            </a:gdLst>
            <a:rect l="l" t="t" r="r" b="b"/>
            <a:pathLst>
              <a:path w="745948" h="244475">
                <a:moveTo>
                  <a:pt x="16434" y="211608"/>
                </a:moveTo>
                <a:cubicBezTo>
                  <a:pt x="7358" y="211608"/>
                  <a:pt x="0" y="218965"/>
                  <a:pt x="0" y="228041"/>
                </a:cubicBezTo>
                <a:cubicBezTo>
                  <a:pt x="0" y="237117"/>
                  <a:pt x="7358" y="244475"/>
                  <a:pt x="16434" y="244475"/>
                </a:cubicBezTo>
                <a:cubicBezTo>
                  <a:pt x="25510" y="244475"/>
                  <a:pt x="32868" y="237117"/>
                  <a:pt x="32868" y="228041"/>
                </a:cubicBezTo>
                <a:cubicBezTo>
                  <a:pt x="32868" y="218965"/>
                  <a:pt x="25510" y="211608"/>
                  <a:pt x="16434" y="211608"/>
                </a:cubicBezTo>
                <a:close/>
                <a:moveTo>
                  <a:pt x="80786" y="211608"/>
                </a:moveTo>
                <a:cubicBezTo>
                  <a:pt x="71710" y="211608"/>
                  <a:pt x="64352" y="218965"/>
                  <a:pt x="64352" y="228041"/>
                </a:cubicBezTo>
                <a:cubicBezTo>
                  <a:pt x="64352" y="237117"/>
                  <a:pt x="71710" y="244475"/>
                  <a:pt x="80786" y="244475"/>
                </a:cubicBezTo>
                <a:cubicBezTo>
                  <a:pt x="89862" y="244475"/>
                  <a:pt x="97219" y="237117"/>
                  <a:pt x="97219" y="228041"/>
                </a:cubicBezTo>
                <a:cubicBezTo>
                  <a:pt x="97219" y="218965"/>
                  <a:pt x="89862" y="211608"/>
                  <a:pt x="80786" y="211608"/>
                </a:cubicBezTo>
                <a:close/>
                <a:moveTo>
                  <a:pt x="145138" y="211608"/>
                </a:moveTo>
                <a:cubicBezTo>
                  <a:pt x="136062" y="211608"/>
                  <a:pt x="128704" y="218965"/>
                  <a:pt x="128704" y="228041"/>
                </a:cubicBezTo>
                <a:cubicBezTo>
                  <a:pt x="128704" y="237117"/>
                  <a:pt x="136062" y="244475"/>
                  <a:pt x="145138" y="244475"/>
                </a:cubicBezTo>
                <a:cubicBezTo>
                  <a:pt x="154214" y="244475"/>
                  <a:pt x="161571" y="237117"/>
                  <a:pt x="161571" y="228041"/>
                </a:cubicBezTo>
                <a:cubicBezTo>
                  <a:pt x="161571" y="218965"/>
                  <a:pt x="154214" y="211608"/>
                  <a:pt x="145138" y="211608"/>
                </a:cubicBezTo>
                <a:close/>
                <a:moveTo>
                  <a:pt x="209489" y="211608"/>
                </a:moveTo>
                <a:cubicBezTo>
                  <a:pt x="200413" y="211608"/>
                  <a:pt x="193056" y="218965"/>
                  <a:pt x="193056" y="228041"/>
                </a:cubicBezTo>
                <a:cubicBezTo>
                  <a:pt x="193056" y="237117"/>
                  <a:pt x="200413" y="244475"/>
                  <a:pt x="209489" y="244475"/>
                </a:cubicBezTo>
                <a:cubicBezTo>
                  <a:pt x="218565" y="244475"/>
                  <a:pt x="225923" y="237117"/>
                  <a:pt x="225923" y="228041"/>
                </a:cubicBezTo>
                <a:cubicBezTo>
                  <a:pt x="225923" y="218965"/>
                  <a:pt x="218565" y="211608"/>
                  <a:pt x="209489" y="211608"/>
                </a:cubicBezTo>
                <a:close/>
                <a:moveTo>
                  <a:pt x="273841" y="211608"/>
                </a:moveTo>
                <a:cubicBezTo>
                  <a:pt x="264765" y="211608"/>
                  <a:pt x="257408" y="218965"/>
                  <a:pt x="257408" y="228041"/>
                </a:cubicBezTo>
                <a:cubicBezTo>
                  <a:pt x="257408" y="237117"/>
                  <a:pt x="264765" y="244475"/>
                  <a:pt x="273841" y="244475"/>
                </a:cubicBezTo>
                <a:cubicBezTo>
                  <a:pt x="282917" y="244475"/>
                  <a:pt x="290275" y="237117"/>
                  <a:pt x="290275" y="228041"/>
                </a:cubicBezTo>
                <a:cubicBezTo>
                  <a:pt x="290275" y="218965"/>
                  <a:pt x="282917" y="211608"/>
                  <a:pt x="273841" y="211608"/>
                </a:cubicBezTo>
                <a:close/>
                <a:moveTo>
                  <a:pt x="338193" y="211608"/>
                </a:moveTo>
                <a:cubicBezTo>
                  <a:pt x="329117" y="211608"/>
                  <a:pt x="321759" y="218965"/>
                  <a:pt x="321759" y="228041"/>
                </a:cubicBezTo>
                <a:cubicBezTo>
                  <a:pt x="321759" y="237117"/>
                  <a:pt x="329117" y="244475"/>
                  <a:pt x="338193" y="244475"/>
                </a:cubicBezTo>
                <a:cubicBezTo>
                  <a:pt x="347269" y="244475"/>
                  <a:pt x="354627" y="237117"/>
                  <a:pt x="354627" y="228041"/>
                </a:cubicBezTo>
                <a:cubicBezTo>
                  <a:pt x="354627" y="218965"/>
                  <a:pt x="347269" y="211608"/>
                  <a:pt x="338193" y="211608"/>
                </a:cubicBezTo>
                <a:close/>
                <a:moveTo>
                  <a:pt x="407755" y="211608"/>
                </a:moveTo>
                <a:cubicBezTo>
                  <a:pt x="398679" y="211608"/>
                  <a:pt x="391321" y="218965"/>
                  <a:pt x="391321" y="228041"/>
                </a:cubicBezTo>
                <a:cubicBezTo>
                  <a:pt x="391321" y="237117"/>
                  <a:pt x="398679" y="244475"/>
                  <a:pt x="407755" y="244475"/>
                </a:cubicBezTo>
                <a:cubicBezTo>
                  <a:pt x="416831" y="244475"/>
                  <a:pt x="424189" y="237117"/>
                  <a:pt x="424189" y="228041"/>
                </a:cubicBezTo>
                <a:cubicBezTo>
                  <a:pt x="424189" y="218965"/>
                  <a:pt x="416831" y="211608"/>
                  <a:pt x="407755" y="211608"/>
                </a:cubicBezTo>
                <a:close/>
                <a:moveTo>
                  <a:pt x="472107" y="211608"/>
                </a:moveTo>
                <a:cubicBezTo>
                  <a:pt x="463031" y="211608"/>
                  <a:pt x="455673" y="218965"/>
                  <a:pt x="455673" y="228041"/>
                </a:cubicBezTo>
                <a:cubicBezTo>
                  <a:pt x="455673" y="237117"/>
                  <a:pt x="463031" y="244475"/>
                  <a:pt x="472107" y="244475"/>
                </a:cubicBezTo>
                <a:cubicBezTo>
                  <a:pt x="481183" y="244475"/>
                  <a:pt x="488540" y="237117"/>
                  <a:pt x="488540" y="228041"/>
                </a:cubicBezTo>
                <a:cubicBezTo>
                  <a:pt x="488540" y="218965"/>
                  <a:pt x="481183" y="211608"/>
                  <a:pt x="472107" y="211608"/>
                </a:cubicBezTo>
                <a:close/>
                <a:moveTo>
                  <a:pt x="536459" y="211608"/>
                </a:moveTo>
                <a:cubicBezTo>
                  <a:pt x="527383" y="211608"/>
                  <a:pt x="520025" y="218965"/>
                  <a:pt x="520025" y="228041"/>
                </a:cubicBezTo>
                <a:cubicBezTo>
                  <a:pt x="520025" y="237117"/>
                  <a:pt x="527383" y="244475"/>
                  <a:pt x="536459" y="244475"/>
                </a:cubicBezTo>
                <a:cubicBezTo>
                  <a:pt x="545535" y="244475"/>
                  <a:pt x="552892" y="237117"/>
                  <a:pt x="552892" y="228041"/>
                </a:cubicBezTo>
                <a:cubicBezTo>
                  <a:pt x="552892" y="218965"/>
                  <a:pt x="545535" y="211608"/>
                  <a:pt x="536459" y="211608"/>
                </a:cubicBezTo>
                <a:close/>
                <a:moveTo>
                  <a:pt x="600810" y="211608"/>
                </a:moveTo>
                <a:cubicBezTo>
                  <a:pt x="591734" y="211608"/>
                  <a:pt x="584377" y="218965"/>
                  <a:pt x="584377" y="228041"/>
                </a:cubicBezTo>
                <a:cubicBezTo>
                  <a:pt x="584377" y="237117"/>
                  <a:pt x="591734" y="244475"/>
                  <a:pt x="600810" y="244475"/>
                </a:cubicBezTo>
                <a:cubicBezTo>
                  <a:pt x="609886" y="244475"/>
                  <a:pt x="617244" y="237117"/>
                  <a:pt x="617244" y="228041"/>
                </a:cubicBezTo>
                <a:cubicBezTo>
                  <a:pt x="617244" y="218965"/>
                  <a:pt x="609886" y="211608"/>
                  <a:pt x="600810" y="211608"/>
                </a:cubicBezTo>
                <a:close/>
                <a:moveTo>
                  <a:pt x="665162" y="211608"/>
                </a:moveTo>
                <a:cubicBezTo>
                  <a:pt x="656086" y="211608"/>
                  <a:pt x="648729" y="218965"/>
                  <a:pt x="648729" y="228041"/>
                </a:cubicBezTo>
                <a:cubicBezTo>
                  <a:pt x="648729" y="237117"/>
                  <a:pt x="656086" y="244475"/>
                  <a:pt x="665162" y="244475"/>
                </a:cubicBezTo>
                <a:cubicBezTo>
                  <a:pt x="674238" y="244475"/>
                  <a:pt x="681596" y="237117"/>
                  <a:pt x="681596" y="228041"/>
                </a:cubicBezTo>
                <a:cubicBezTo>
                  <a:pt x="681596" y="218965"/>
                  <a:pt x="674238" y="211608"/>
                  <a:pt x="665162" y="211608"/>
                </a:cubicBezTo>
                <a:close/>
                <a:moveTo>
                  <a:pt x="729514" y="211608"/>
                </a:moveTo>
                <a:cubicBezTo>
                  <a:pt x="720438" y="211608"/>
                  <a:pt x="713080" y="218965"/>
                  <a:pt x="713080" y="228041"/>
                </a:cubicBezTo>
                <a:cubicBezTo>
                  <a:pt x="713080" y="237117"/>
                  <a:pt x="720438" y="244475"/>
                  <a:pt x="729514" y="244475"/>
                </a:cubicBezTo>
                <a:cubicBezTo>
                  <a:pt x="738590" y="244475"/>
                  <a:pt x="745948" y="237117"/>
                  <a:pt x="745948" y="228041"/>
                </a:cubicBezTo>
                <a:cubicBezTo>
                  <a:pt x="745948" y="218965"/>
                  <a:pt x="738590" y="211608"/>
                  <a:pt x="729514" y="211608"/>
                </a:cubicBezTo>
                <a:close/>
                <a:moveTo>
                  <a:pt x="16434" y="141072"/>
                </a:moveTo>
                <a:cubicBezTo>
                  <a:pt x="7358" y="141072"/>
                  <a:pt x="0" y="148429"/>
                  <a:pt x="0" y="157505"/>
                </a:cubicBezTo>
                <a:cubicBezTo>
                  <a:pt x="0" y="166581"/>
                  <a:pt x="7358" y="173939"/>
                  <a:pt x="16434" y="173939"/>
                </a:cubicBezTo>
                <a:cubicBezTo>
                  <a:pt x="25510" y="173939"/>
                  <a:pt x="32868" y="166581"/>
                  <a:pt x="32868" y="157505"/>
                </a:cubicBezTo>
                <a:cubicBezTo>
                  <a:pt x="32868" y="148429"/>
                  <a:pt x="25510" y="141072"/>
                  <a:pt x="16434" y="141072"/>
                </a:cubicBezTo>
                <a:close/>
                <a:moveTo>
                  <a:pt x="80786" y="141072"/>
                </a:moveTo>
                <a:cubicBezTo>
                  <a:pt x="71710" y="141072"/>
                  <a:pt x="64352" y="148429"/>
                  <a:pt x="64352" y="157505"/>
                </a:cubicBezTo>
                <a:cubicBezTo>
                  <a:pt x="64352" y="166581"/>
                  <a:pt x="71710" y="173939"/>
                  <a:pt x="80786" y="173939"/>
                </a:cubicBezTo>
                <a:cubicBezTo>
                  <a:pt x="89862" y="173939"/>
                  <a:pt x="97219" y="166581"/>
                  <a:pt x="97219" y="157505"/>
                </a:cubicBezTo>
                <a:cubicBezTo>
                  <a:pt x="97219" y="148429"/>
                  <a:pt x="89862" y="141072"/>
                  <a:pt x="80786" y="141072"/>
                </a:cubicBezTo>
                <a:close/>
                <a:moveTo>
                  <a:pt x="145138" y="141072"/>
                </a:moveTo>
                <a:cubicBezTo>
                  <a:pt x="136062" y="141072"/>
                  <a:pt x="128704" y="148429"/>
                  <a:pt x="128704" y="157505"/>
                </a:cubicBezTo>
                <a:cubicBezTo>
                  <a:pt x="128704" y="166581"/>
                  <a:pt x="136062" y="173939"/>
                  <a:pt x="145138" y="173939"/>
                </a:cubicBezTo>
                <a:cubicBezTo>
                  <a:pt x="154214" y="173939"/>
                  <a:pt x="161571" y="166581"/>
                  <a:pt x="161571" y="157505"/>
                </a:cubicBezTo>
                <a:cubicBezTo>
                  <a:pt x="161571" y="148429"/>
                  <a:pt x="154214" y="141072"/>
                  <a:pt x="145138" y="141072"/>
                </a:cubicBezTo>
                <a:close/>
                <a:moveTo>
                  <a:pt x="209489" y="141072"/>
                </a:moveTo>
                <a:cubicBezTo>
                  <a:pt x="200413" y="141072"/>
                  <a:pt x="193056" y="148429"/>
                  <a:pt x="193056" y="157505"/>
                </a:cubicBezTo>
                <a:cubicBezTo>
                  <a:pt x="193056" y="166581"/>
                  <a:pt x="200413" y="173939"/>
                  <a:pt x="209489" y="173939"/>
                </a:cubicBezTo>
                <a:cubicBezTo>
                  <a:pt x="218565" y="173939"/>
                  <a:pt x="225923" y="166581"/>
                  <a:pt x="225923" y="157505"/>
                </a:cubicBezTo>
                <a:cubicBezTo>
                  <a:pt x="225923" y="148429"/>
                  <a:pt x="218565" y="141072"/>
                  <a:pt x="209489" y="141072"/>
                </a:cubicBezTo>
                <a:close/>
                <a:moveTo>
                  <a:pt x="273841" y="141072"/>
                </a:moveTo>
                <a:cubicBezTo>
                  <a:pt x="264765" y="141072"/>
                  <a:pt x="257408" y="148429"/>
                  <a:pt x="257408" y="157505"/>
                </a:cubicBezTo>
                <a:cubicBezTo>
                  <a:pt x="257408" y="166581"/>
                  <a:pt x="264765" y="173939"/>
                  <a:pt x="273841" y="173939"/>
                </a:cubicBezTo>
                <a:cubicBezTo>
                  <a:pt x="282917" y="173939"/>
                  <a:pt x="290275" y="166581"/>
                  <a:pt x="290275" y="157505"/>
                </a:cubicBezTo>
                <a:cubicBezTo>
                  <a:pt x="290275" y="148429"/>
                  <a:pt x="282917" y="141072"/>
                  <a:pt x="273841" y="141072"/>
                </a:cubicBezTo>
                <a:close/>
                <a:moveTo>
                  <a:pt x="338193" y="141072"/>
                </a:moveTo>
                <a:cubicBezTo>
                  <a:pt x="329117" y="141072"/>
                  <a:pt x="321759" y="148429"/>
                  <a:pt x="321759" y="157505"/>
                </a:cubicBezTo>
                <a:cubicBezTo>
                  <a:pt x="321759" y="166581"/>
                  <a:pt x="329117" y="173939"/>
                  <a:pt x="338193" y="173939"/>
                </a:cubicBezTo>
                <a:cubicBezTo>
                  <a:pt x="347269" y="173939"/>
                  <a:pt x="354627" y="166581"/>
                  <a:pt x="354627" y="157505"/>
                </a:cubicBezTo>
                <a:cubicBezTo>
                  <a:pt x="354627" y="148429"/>
                  <a:pt x="347269" y="141072"/>
                  <a:pt x="338193" y="141072"/>
                </a:cubicBezTo>
                <a:close/>
                <a:moveTo>
                  <a:pt x="407755" y="141072"/>
                </a:moveTo>
                <a:cubicBezTo>
                  <a:pt x="398679" y="141072"/>
                  <a:pt x="391321" y="148429"/>
                  <a:pt x="391321" y="157505"/>
                </a:cubicBezTo>
                <a:cubicBezTo>
                  <a:pt x="391321" y="166581"/>
                  <a:pt x="398679" y="173939"/>
                  <a:pt x="407755" y="173939"/>
                </a:cubicBezTo>
                <a:cubicBezTo>
                  <a:pt x="416831" y="173939"/>
                  <a:pt x="424189" y="166581"/>
                  <a:pt x="424189" y="157505"/>
                </a:cubicBezTo>
                <a:cubicBezTo>
                  <a:pt x="424189" y="148429"/>
                  <a:pt x="416831" y="141072"/>
                  <a:pt x="407755" y="141072"/>
                </a:cubicBezTo>
                <a:close/>
                <a:moveTo>
                  <a:pt x="472107" y="141072"/>
                </a:moveTo>
                <a:cubicBezTo>
                  <a:pt x="463031" y="141072"/>
                  <a:pt x="455673" y="148429"/>
                  <a:pt x="455673" y="157505"/>
                </a:cubicBezTo>
                <a:cubicBezTo>
                  <a:pt x="455673" y="166581"/>
                  <a:pt x="463031" y="173939"/>
                  <a:pt x="472107" y="173939"/>
                </a:cubicBezTo>
                <a:cubicBezTo>
                  <a:pt x="481183" y="173939"/>
                  <a:pt x="488540" y="166581"/>
                  <a:pt x="488540" y="157505"/>
                </a:cubicBezTo>
                <a:cubicBezTo>
                  <a:pt x="488540" y="148429"/>
                  <a:pt x="481183" y="141072"/>
                  <a:pt x="472107" y="141072"/>
                </a:cubicBezTo>
                <a:close/>
                <a:moveTo>
                  <a:pt x="536459" y="141072"/>
                </a:moveTo>
                <a:cubicBezTo>
                  <a:pt x="527383" y="141072"/>
                  <a:pt x="520025" y="148429"/>
                  <a:pt x="520025" y="157505"/>
                </a:cubicBezTo>
                <a:cubicBezTo>
                  <a:pt x="520025" y="166581"/>
                  <a:pt x="527383" y="173939"/>
                  <a:pt x="536459" y="173939"/>
                </a:cubicBezTo>
                <a:cubicBezTo>
                  <a:pt x="545535" y="173939"/>
                  <a:pt x="552892" y="166581"/>
                  <a:pt x="552892" y="157505"/>
                </a:cubicBezTo>
                <a:cubicBezTo>
                  <a:pt x="552892" y="148429"/>
                  <a:pt x="545535" y="141072"/>
                  <a:pt x="536459" y="141072"/>
                </a:cubicBezTo>
                <a:close/>
                <a:moveTo>
                  <a:pt x="600810" y="141072"/>
                </a:moveTo>
                <a:cubicBezTo>
                  <a:pt x="591734" y="141072"/>
                  <a:pt x="584377" y="148429"/>
                  <a:pt x="584377" y="157505"/>
                </a:cubicBezTo>
                <a:cubicBezTo>
                  <a:pt x="584377" y="166581"/>
                  <a:pt x="591734" y="173939"/>
                  <a:pt x="600810" y="173939"/>
                </a:cubicBezTo>
                <a:cubicBezTo>
                  <a:pt x="609886" y="173939"/>
                  <a:pt x="617244" y="166581"/>
                  <a:pt x="617244" y="157505"/>
                </a:cubicBezTo>
                <a:cubicBezTo>
                  <a:pt x="617244" y="148429"/>
                  <a:pt x="609886" y="141072"/>
                  <a:pt x="600810" y="141072"/>
                </a:cubicBezTo>
                <a:close/>
                <a:moveTo>
                  <a:pt x="665162" y="141072"/>
                </a:moveTo>
                <a:cubicBezTo>
                  <a:pt x="656086" y="141072"/>
                  <a:pt x="648729" y="148429"/>
                  <a:pt x="648729" y="157505"/>
                </a:cubicBezTo>
                <a:cubicBezTo>
                  <a:pt x="648729" y="166581"/>
                  <a:pt x="656086" y="173939"/>
                  <a:pt x="665162" y="173939"/>
                </a:cubicBezTo>
                <a:cubicBezTo>
                  <a:pt x="674238" y="173939"/>
                  <a:pt x="681596" y="166581"/>
                  <a:pt x="681596" y="157505"/>
                </a:cubicBezTo>
                <a:cubicBezTo>
                  <a:pt x="681596" y="148429"/>
                  <a:pt x="674238" y="141072"/>
                  <a:pt x="665162" y="141072"/>
                </a:cubicBezTo>
                <a:close/>
                <a:moveTo>
                  <a:pt x="729514" y="141072"/>
                </a:moveTo>
                <a:cubicBezTo>
                  <a:pt x="720438" y="141072"/>
                  <a:pt x="713080" y="148429"/>
                  <a:pt x="713080" y="157505"/>
                </a:cubicBezTo>
                <a:cubicBezTo>
                  <a:pt x="713080" y="166581"/>
                  <a:pt x="720438" y="173939"/>
                  <a:pt x="729514" y="173939"/>
                </a:cubicBezTo>
                <a:cubicBezTo>
                  <a:pt x="738590" y="173939"/>
                  <a:pt x="745948" y="166581"/>
                  <a:pt x="745948" y="157505"/>
                </a:cubicBezTo>
                <a:cubicBezTo>
                  <a:pt x="745948" y="148429"/>
                  <a:pt x="738590" y="141072"/>
                  <a:pt x="729514" y="141072"/>
                </a:cubicBezTo>
                <a:close/>
                <a:moveTo>
                  <a:pt x="16434" y="70536"/>
                </a:moveTo>
                <a:cubicBezTo>
                  <a:pt x="7358" y="70536"/>
                  <a:pt x="0" y="77894"/>
                  <a:pt x="0" y="86970"/>
                </a:cubicBezTo>
                <a:cubicBezTo>
                  <a:pt x="0" y="96046"/>
                  <a:pt x="7358" y="103403"/>
                  <a:pt x="16434" y="103403"/>
                </a:cubicBezTo>
                <a:cubicBezTo>
                  <a:pt x="25510" y="103403"/>
                  <a:pt x="32868" y="96046"/>
                  <a:pt x="32868" y="86970"/>
                </a:cubicBezTo>
                <a:cubicBezTo>
                  <a:pt x="32868" y="77894"/>
                  <a:pt x="25510" y="70536"/>
                  <a:pt x="16434" y="70536"/>
                </a:cubicBezTo>
                <a:close/>
                <a:moveTo>
                  <a:pt x="80786" y="70536"/>
                </a:moveTo>
                <a:cubicBezTo>
                  <a:pt x="71710" y="70536"/>
                  <a:pt x="64352" y="77894"/>
                  <a:pt x="64352" y="86970"/>
                </a:cubicBezTo>
                <a:cubicBezTo>
                  <a:pt x="64352" y="96046"/>
                  <a:pt x="71710" y="103403"/>
                  <a:pt x="80786" y="103403"/>
                </a:cubicBezTo>
                <a:cubicBezTo>
                  <a:pt x="89862" y="103403"/>
                  <a:pt x="97219" y="96046"/>
                  <a:pt x="97219" y="86970"/>
                </a:cubicBezTo>
                <a:cubicBezTo>
                  <a:pt x="97219" y="77894"/>
                  <a:pt x="89862" y="70536"/>
                  <a:pt x="80786" y="70536"/>
                </a:cubicBezTo>
                <a:close/>
                <a:moveTo>
                  <a:pt x="145138" y="70536"/>
                </a:moveTo>
                <a:cubicBezTo>
                  <a:pt x="136062" y="70536"/>
                  <a:pt x="128704" y="77894"/>
                  <a:pt x="128704" y="86970"/>
                </a:cubicBezTo>
                <a:cubicBezTo>
                  <a:pt x="128704" y="96046"/>
                  <a:pt x="136062" y="103403"/>
                  <a:pt x="145138" y="103403"/>
                </a:cubicBezTo>
                <a:cubicBezTo>
                  <a:pt x="154214" y="103403"/>
                  <a:pt x="161571" y="96046"/>
                  <a:pt x="161571" y="86970"/>
                </a:cubicBezTo>
                <a:cubicBezTo>
                  <a:pt x="161571" y="77894"/>
                  <a:pt x="154214" y="70536"/>
                  <a:pt x="145138" y="70536"/>
                </a:cubicBezTo>
                <a:close/>
                <a:moveTo>
                  <a:pt x="209489" y="70536"/>
                </a:moveTo>
                <a:cubicBezTo>
                  <a:pt x="200413" y="70536"/>
                  <a:pt x="193056" y="77894"/>
                  <a:pt x="193056" y="86970"/>
                </a:cubicBezTo>
                <a:cubicBezTo>
                  <a:pt x="193056" y="96046"/>
                  <a:pt x="200413" y="103403"/>
                  <a:pt x="209489" y="103403"/>
                </a:cubicBezTo>
                <a:cubicBezTo>
                  <a:pt x="218565" y="103403"/>
                  <a:pt x="225923" y="96046"/>
                  <a:pt x="225923" y="86970"/>
                </a:cubicBezTo>
                <a:cubicBezTo>
                  <a:pt x="225923" y="77894"/>
                  <a:pt x="218565" y="70536"/>
                  <a:pt x="209489" y="70536"/>
                </a:cubicBezTo>
                <a:close/>
                <a:moveTo>
                  <a:pt x="273841" y="70536"/>
                </a:moveTo>
                <a:cubicBezTo>
                  <a:pt x="264765" y="70536"/>
                  <a:pt x="257408" y="77894"/>
                  <a:pt x="257408" y="86970"/>
                </a:cubicBezTo>
                <a:cubicBezTo>
                  <a:pt x="257408" y="96046"/>
                  <a:pt x="264765" y="103403"/>
                  <a:pt x="273841" y="103403"/>
                </a:cubicBezTo>
                <a:cubicBezTo>
                  <a:pt x="282917" y="103403"/>
                  <a:pt x="290275" y="96046"/>
                  <a:pt x="290275" y="86970"/>
                </a:cubicBezTo>
                <a:cubicBezTo>
                  <a:pt x="290275" y="77894"/>
                  <a:pt x="282917" y="70536"/>
                  <a:pt x="273841" y="70536"/>
                </a:cubicBezTo>
                <a:close/>
                <a:moveTo>
                  <a:pt x="338193" y="70536"/>
                </a:moveTo>
                <a:cubicBezTo>
                  <a:pt x="329117" y="70536"/>
                  <a:pt x="321759" y="77894"/>
                  <a:pt x="321759" y="86970"/>
                </a:cubicBezTo>
                <a:cubicBezTo>
                  <a:pt x="321759" y="96046"/>
                  <a:pt x="329117" y="103403"/>
                  <a:pt x="338193" y="103403"/>
                </a:cubicBezTo>
                <a:cubicBezTo>
                  <a:pt x="347269" y="103403"/>
                  <a:pt x="354627" y="96046"/>
                  <a:pt x="354627" y="86970"/>
                </a:cubicBezTo>
                <a:cubicBezTo>
                  <a:pt x="354627" y="77894"/>
                  <a:pt x="347269" y="70536"/>
                  <a:pt x="338193" y="70536"/>
                </a:cubicBezTo>
                <a:close/>
                <a:moveTo>
                  <a:pt x="407755" y="70536"/>
                </a:moveTo>
                <a:cubicBezTo>
                  <a:pt x="398679" y="70536"/>
                  <a:pt x="391321" y="77894"/>
                  <a:pt x="391321" y="86970"/>
                </a:cubicBezTo>
                <a:cubicBezTo>
                  <a:pt x="391321" y="96046"/>
                  <a:pt x="398679" y="103403"/>
                  <a:pt x="407755" y="103403"/>
                </a:cubicBezTo>
                <a:cubicBezTo>
                  <a:pt x="416831" y="103403"/>
                  <a:pt x="424189" y="96046"/>
                  <a:pt x="424189" y="86970"/>
                </a:cubicBezTo>
                <a:cubicBezTo>
                  <a:pt x="424189" y="77894"/>
                  <a:pt x="416831" y="70536"/>
                  <a:pt x="407755" y="70536"/>
                </a:cubicBezTo>
                <a:close/>
                <a:moveTo>
                  <a:pt x="472107" y="70536"/>
                </a:moveTo>
                <a:cubicBezTo>
                  <a:pt x="463031" y="70536"/>
                  <a:pt x="455673" y="77894"/>
                  <a:pt x="455673" y="86970"/>
                </a:cubicBezTo>
                <a:cubicBezTo>
                  <a:pt x="455673" y="96046"/>
                  <a:pt x="463031" y="103403"/>
                  <a:pt x="472107" y="103403"/>
                </a:cubicBezTo>
                <a:cubicBezTo>
                  <a:pt x="481183" y="103403"/>
                  <a:pt x="488540" y="96046"/>
                  <a:pt x="488540" y="86970"/>
                </a:cubicBezTo>
                <a:cubicBezTo>
                  <a:pt x="488540" y="77894"/>
                  <a:pt x="481183" y="70536"/>
                  <a:pt x="472107" y="70536"/>
                </a:cubicBezTo>
                <a:close/>
                <a:moveTo>
                  <a:pt x="536459" y="70536"/>
                </a:moveTo>
                <a:cubicBezTo>
                  <a:pt x="527383" y="70536"/>
                  <a:pt x="520025" y="77894"/>
                  <a:pt x="520025" y="86970"/>
                </a:cubicBezTo>
                <a:cubicBezTo>
                  <a:pt x="520025" y="96046"/>
                  <a:pt x="527383" y="103403"/>
                  <a:pt x="536459" y="103403"/>
                </a:cubicBezTo>
                <a:cubicBezTo>
                  <a:pt x="545535" y="103403"/>
                  <a:pt x="552892" y="96046"/>
                  <a:pt x="552892" y="86970"/>
                </a:cubicBezTo>
                <a:cubicBezTo>
                  <a:pt x="552892" y="77894"/>
                  <a:pt x="545535" y="70536"/>
                  <a:pt x="536459" y="70536"/>
                </a:cubicBezTo>
                <a:close/>
                <a:moveTo>
                  <a:pt x="600810" y="70536"/>
                </a:moveTo>
                <a:cubicBezTo>
                  <a:pt x="591734" y="70536"/>
                  <a:pt x="584377" y="77894"/>
                  <a:pt x="584377" y="86970"/>
                </a:cubicBezTo>
                <a:cubicBezTo>
                  <a:pt x="584377" y="96046"/>
                  <a:pt x="591734" y="103403"/>
                  <a:pt x="600810" y="103403"/>
                </a:cubicBezTo>
                <a:cubicBezTo>
                  <a:pt x="609886" y="103403"/>
                  <a:pt x="617244" y="96046"/>
                  <a:pt x="617244" y="86970"/>
                </a:cubicBezTo>
                <a:cubicBezTo>
                  <a:pt x="617244" y="77894"/>
                  <a:pt x="609886" y="70536"/>
                  <a:pt x="600810" y="70536"/>
                </a:cubicBezTo>
                <a:close/>
                <a:moveTo>
                  <a:pt x="665162" y="70536"/>
                </a:moveTo>
                <a:cubicBezTo>
                  <a:pt x="656086" y="70536"/>
                  <a:pt x="648729" y="77894"/>
                  <a:pt x="648729" y="86970"/>
                </a:cubicBezTo>
                <a:cubicBezTo>
                  <a:pt x="648729" y="96046"/>
                  <a:pt x="656086" y="103403"/>
                  <a:pt x="665162" y="103403"/>
                </a:cubicBezTo>
                <a:cubicBezTo>
                  <a:pt x="674238" y="103403"/>
                  <a:pt x="681596" y="96046"/>
                  <a:pt x="681596" y="86970"/>
                </a:cubicBezTo>
                <a:cubicBezTo>
                  <a:pt x="681596" y="77894"/>
                  <a:pt x="674238" y="70536"/>
                  <a:pt x="665162" y="70536"/>
                </a:cubicBezTo>
                <a:close/>
                <a:moveTo>
                  <a:pt x="729514" y="70536"/>
                </a:moveTo>
                <a:cubicBezTo>
                  <a:pt x="720438" y="70536"/>
                  <a:pt x="713080" y="77894"/>
                  <a:pt x="713080" y="86970"/>
                </a:cubicBezTo>
                <a:cubicBezTo>
                  <a:pt x="713080" y="96046"/>
                  <a:pt x="720438" y="103403"/>
                  <a:pt x="729514" y="103403"/>
                </a:cubicBezTo>
                <a:cubicBezTo>
                  <a:pt x="738590" y="103403"/>
                  <a:pt x="745948" y="96046"/>
                  <a:pt x="745948" y="86970"/>
                </a:cubicBezTo>
                <a:cubicBezTo>
                  <a:pt x="745948" y="77894"/>
                  <a:pt x="738590" y="70536"/>
                  <a:pt x="729514" y="70536"/>
                </a:cubicBezTo>
                <a:close/>
                <a:moveTo>
                  <a:pt x="16434" y="0"/>
                </a:moveTo>
                <a:cubicBezTo>
                  <a:pt x="7358" y="0"/>
                  <a:pt x="0" y="7358"/>
                  <a:pt x="0" y="16434"/>
                </a:cubicBezTo>
                <a:cubicBezTo>
                  <a:pt x="0" y="25510"/>
                  <a:pt x="7358" y="32868"/>
                  <a:pt x="16434" y="32868"/>
                </a:cubicBezTo>
                <a:cubicBezTo>
                  <a:pt x="25510" y="32868"/>
                  <a:pt x="32868" y="25510"/>
                  <a:pt x="32868" y="16434"/>
                </a:cubicBezTo>
                <a:cubicBezTo>
                  <a:pt x="32868" y="7358"/>
                  <a:pt x="25510" y="0"/>
                  <a:pt x="16434" y="0"/>
                </a:cubicBezTo>
                <a:close/>
                <a:moveTo>
                  <a:pt x="80786" y="0"/>
                </a:moveTo>
                <a:cubicBezTo>
                  <a:pt x="71710" y="0"/>
                  <a:pt x="64352" y="7358"/>
                  <a:pt x="64352" y="16434"/>
                </a:cubicBezTo>
                <a:cubicBezTo>
                  <a:pt x="64352" y="25510"/>
                  <a:pt x="71710" y="32868"/>
                  <a:pt x="80786" y="32868"/>
                </a:cubicBezTo>
                <a:cubicBezTo>
                  <a:pt x="89862" y="32868"/>
                  <a:pt x="97219" y="25510"/>
                  <a:pt x="97219" y="16434"/>
                </a:cubicBezTo>
                <a:cubicBezTo>
                  <a:pt x="97219" y="7358"/>
                  <a:pt x="89862" y="0"/>
                  <a:pt x="80786" y="0"/>
                </a:cubicBezTo>
                <a:close/>
                <a:moveTo>
                  <a:pt x="145138" y="0"/>
                </a:moveTo>
                <a:cubicBezTo>
                  <a:pt x="136062" y="0"/>
                  <a:pt x="128704" y="7358"/>
                  <a:pt x="128704" y="16434"/>
                </a:cubicBezTo>
                <a:cubicBezTo>
                  <a:pt x="128704" y="25510"/>
                  <a:pt x="136062" y="32868"/>
                  <a:pt x="145138" y="32868"/>
                </a:cubicBezTo>
                <a:cubicBezTo>
                  <a:pt x="154214" y="32868"/>
                  <a:pt x="161571" y="25510"/>
                  <a:pt x="161571" y="16434"/>
                </a:cubicBezTo>
                <a:cubicBezTo>
                  <a:pt x="161571" y="7358"/>
                  <a:pt x="154214" y="0"/>
                  <a:pt x="145138" y="0"/>
                </a:cubicBezTo>
                <a:close/>
                <a:moveTo>
                  <a:pt x="209489" y="0"/>
                </a:moveTo>
                <a:cubicBezTo>
                  <a:pt x="200413" y="0"/>
                  <a:pt x="193056" y="7358"/>
                  <a:pt x="193056" y="16434"/>
                </a:cubicBezTo>
                <a:cubicBezTo>
                  <a:pt x="193056" y="25510"/>
                  <a:pt x="200413" y="32868"/>
                  <a:pt x="209489" y="32868"/>
                </a:cubicBezTo>
                <a:cubicBezTo>
                  <a:pt x="218565" y="32868"/>
                  <a:pt x="225923" y="25510"/>
                  <a:pt x="225923" y="16434"/>
                </a:cubicBezTo>
                <a:cubicBezTo>
                  <a:pt x="225923" y="7358"/>
                  <a:pt x="218565" y="0"/>
                  <a:pt x="209489" y="0"/>
                </a:cubicBezTo>
                <a:close/>
                <a:moveTo>
                  <a:pt x="273841" y="0"/>
                </a:moveTo>
                <a:cubicBezTo>
                  <a:pt x="264765" y="0"/>
                  <a:pt x="257408" y="7358"/>
                  <a:pt x="257408" y="16434"/>
                </a:cubicBezTo>
                <a:cubicBezTo>
                  <a:pt x="257408" y="25510"/>
                  <a:pt x="264765" y="32868"/>
                  <a:pt x="273841" y="32868"/>
                </a:cubicBezTo>
                <a:cubicBezTo>
                  <a:pt x="282917" y="32868"/>
                  <a:pt x="290275" y="25510"/>
                  <a:pt x="290275" y="16434"/>
                </a:cubicBezTo>
                <a:cubicBezTo>
                  <a:pt x="290275" y="7358"/>
                  <a:pt x="282917" y="0"/>
                  <a:pt x="273841" y="0"/>
                </a:cubicBezTo>
                <a:close/>
                <a:moveTo>
                  <a:pt x="338193" y="0"/>
                </a:moveTo>
                <a:cubicBezTo>
                  <a:pt x="329117" y="0"/>
                  <a:pt x="321759" y="7358"/>
                  <a:pt x="321759" y="16434"/>
                </a:cubicBezTo>
                <a:cubicBezTo>
                  <a:pt x="321759" y="25510"/>
                  <a:pt x="329117" y="32868"/>
                  <a:pt x="338193" y="32868"/>
                </a:cubicBezTo>
                <a:cubicBezTo>
                  <a:pt x="347269" y="32868"/>
                  <a:pt x="354627" y="25510"/>
                  <a:pt x="354627" y="16434"/>
                </a:cubicBezTo>
                <a:cubicBezTo>
                  <a:pt x="354627" y="7358"/>
                  <a:pt x="347269" y="0"/>
                  <a:pt x="338193" y="0"/>
                </a:cubicBezTo>
                <a:close/>
                <a:moveTo>
                  <a:pt x="407755" y="0"/>
                </a:moveTo>
                <a:cubicBezTo>
                  <a:pt x="398679" y="0"/>
                  <a:pt x="391321" y="7358"/>
                  <a:pt x="391321" y="16434"/>
                </a:cubicBezTo>
                <a:cubicBezTo>
                  <a:pt x="391321" y="25510"/>
                  <a:pt x="398679" y="32868"/>
                  <a:pt x="407755" y="32868"/>
                </a:cubicBezTo>
                <a:cubicBezTo>
                  <a:pt x="416831" y="32868"/>
                  <a:pt x="424189" y="25510"/>
                  <a:pt x="424189" y="16434"/>
                </a:cubicBezTo>
                <a:cubicBezTo>
                  <a:pt x="424189" y="7358"/>
                  <a:pt x="416831" y="0"/>
                  <a:pt x="407755" y="0"/>
                </a:cubicBezTo>
                <a:close/>
                <a:moveTo>
                  <a:pt x="472107" y="0"/>
                </a:moveTo>
                <a:cubicBezTo>
                  <a:pt x="463031" y="0"/>
                  <a:pt x="455673" y="7358"/>
                  <a:pt x="455673" y="16434"/>
                </a:cubicBezTo>
                <a:cubicBezTo>
                  <a:pt x="455673" y="25510"/>
                  <a:pt x="463031" y="32868"/>
                  <a:pt x="472107" y="32868"/>
                </a:cubicBezTo>
                <a:cubicBezTo>
                  <a:pt x="481183" y="32868"/>
                  <a:pt x="488540" y="25510"/>
                  <a:pt x="488540" y="16434"/>
                </a:cubicBezTo>
                <a:cubicBezTo>
                  <a:pt x="488540" y="7358"/>
                  <a:pt x="481183" y="0"/>
                  <a:pt x="472107" y="0"/>
                </a:cubicBezTo>
                <a:close/>
                <a:moveTo>
                  <a:pt x="536459" y="0"/>
                </a:moveTo>
                <a:cubicBezTo>
                  <a:pt x="527383" y="0"/>
                  <a:pt x="520025" y="7358"/>
                  <a:pt x="520025" y="16434"/>
                </a:cubicBezTo>
                <a:cubicBezTo>
                  <a:pt x="520025" y="25510"/>
                  <a:pt x="527383" y="32868"/>
                  <a:pt x="536459" y="32868"/>
                </a:cubicBezTo>
                <a:cubicBezTo>
                  <a:pt x="545535" y="32868"/>
                  <a:pt x="552892" y="25510"/>
                  <a:pt x="552892" y="16434"/>
                </a:cubicBezTo>
                <a:cubicBezTo>
                  <a:pt x="552892" y="7358"/>
                  <a:pt x="545535" y="0"/>
                  <a:pt x="536459" y="0"/>
                </a:cubicBezTo>
                <a:close/>
                <a:moveTo>
                  <a:pt x="600810" y="0"/>
                </a:moveTo>
                <a:cubicBezTo>
                  <a:pt x="591734" y="0"/>
                  <a:pt x="584377" y="7358"/>
                  <a:pt x="584377" y="16434"/>
                </a:cubicBezTo>
                <a:cubicBezTo>
                  <a:pt x="584377" y="25510"/>
                  <a:pt x="591734" y="32868"/>
                  <a:pt x="600810" y="32868"/>
                </a:cubicBezTo>
                <a:cubicBezTo>
                  <a:pt x="609886" y="32868"/>
                  <a:pt x="617244" y="25510"/>
                  <a:pt x="617244" y="16434"/>
                </a:cubicBezTo>
                <a:cubicBezTo>
                  <a:pt x="617244" y="7358"/>
                  <a:pt x="609886" y="0"/>
                  <a:pt x="600810" y="0"/>
                </a:cubicBezTo>
                <a:close/>
                <a:moveTo>
                  <a:pt x="665162" y="0"/>
                </a:moveTo>
                <a:cubicBezTo>
                  <a:pt x="656086" y="0"/>
                  <a:pt x="648729" y="7358"/>
                  <a:pt x="648729" y="16434"/>
                </a:cubicBezTo>
                <a:cubicBezTo>
                  <a:pt x="648729" y="25510"/>
                  <a:pt x="656086" y="32868"/>
                  <a:pt x="665162" y="32868"/>
                </a:cubicBezTo>
                <a:cubicBezTo>
                  <a:pt x="674238" y="32868"/>
                  <a:pt x="681596" y="25510"/>
                  <a:pt x="681596" y="16434"/>
                </a:cubicBezTo>
                <a:cubicBezTo>
                  <a:pt x="681596" y="7358"/>
                  <a:pt x="674238" y="0"/>
                  <a:pt x="665162" y="0"/>
                </a:cubicBezTo>
                <a:close/>
                <a:moveTo>
                  <a:pt x="729514" y="0"/>
                </a:moveTo>
                <a:cubicBezTo>
                  <a:pt x="720438" y="0"/>
                  <a:pt x="713080" y="7358"/>
                  <a:pt x="713080" y="16434"/>
                </a:cubicBezTo>
                <a:cubicBezTo>
                  <a:pt x="713080" y="25510"/>
                  <a:pt x="720438" y="32868"/>
                  <a:pt x="729514" y="32868"/>
                </a:cubicBezTo>
                <a:cubicBezTo>
                  <a:pt x="738590" y="32868"/>
                  <a:pt x="745948" y="25510"/>
                  <a:pt x="745948" y="16434"/>
                </a:cubicBezTo>
                <a:cubicBezTo>
                  <a:pt x="745948" y="7358"/>
                  <a:pt x="738590" y="0"/>
                  <a:pt x="729514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bg1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2550849" y="1324357"/>
            <a:ext cx="1335352" cy="134229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4800">
                <a:ln w="635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05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1">
            <a:off x="650750" y="2830082"/>
            <a:ext cx="4880625" cy="72000"/>
          </a:xfrm>
          <a:prstGeom prst="roundRect">
            <a:avLst>
              <a:gd name="adj" fmla="val 50000"/>
            </a:avLst>
          </a:prstGeom>
          <a:gradFill>
            <a:gsLst>
              <a:gs pos="4900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781957" y="573451"/>
            <a:ext cx="1398931" cy="17371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pic>
        <p:nvPicPr>
          <p:cNvPr id="15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749300" y="82550"/>
            <a:ext cx="1790700" cy="1828800"/>
          </a:xfrm>
          <a:prstGeom prst="rect">
            <a:avLst/>
          </a:prstGeom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1"/>
            <a:ext cx="12192000" cy="6857999"/>
          </a:xfrm>
          <a:prstGeom prst="flowChartProcess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163824" y="1616239"/>
            <a:ext cx="9851652" cy="1730834"/>
          </a:xfrm>
          <a:prstGeom prst="roundRect">
            <a:avLst>
              <a:gd name="adj" fmla="val 3785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163824" y="1581892"/>
            <a:ext cx="2132400" cy="1800000"/>
          </a:xfrm>
          <a:prstGeom prst="roundRect">
            <a:avLst>
              <a:gd name="adj" fmla="val 3785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 w="12700" cap="sq">
            <a:solidFill>
              <a:schemeClr val="accent1"/>
            </a:solidFill>
            <a:miter/>
          </a:ln>
          <a:effectLst>
            <a:outerShdw dist="76200" blurRad="88900" dir="0" sx="100000" sy="100000" kx="0" ky="0" algn="l" rotWithShape="0">
              <a:schemeClr val="accent3">
                <a:lumMod val="50000"/>
                <a:alpha val="14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870024" y="1787721"/>
            <a:ext cx="720000" cy="720000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0"/>
          </a:gra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286727" y="2500130"/>
            <a:ext cx="1886593" cy="77887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HTML and CSS Basics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3619920" y="1709422"/>
            <a:ext cx="7039234" cy="15444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HTML and CSS form the backbone of web development. They define the structure and style of web pages, ensuring content is both accessible and visually appealing to users.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163825" y="3950671"/>
            <a:ext cx="9851651" cy="1730833"/>
          </a:xfrm>
          <a:prstGeom prst="roundRect">
            <a:avLst>
              <a:gd name="adj" fmla="val 3785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163825" y="3917908"/>
            <a:ext cx="2138175" cy="1800000"/>
          </a:xfrm>
          <a:prstGeom prst="roundRect">
            <a:avLst>
              <a:gd name="adj" fmla="val 3785"/>
            </a:avLst>
          </a:prstGeom>
          <a:gradFill>
            <a:gsLst>
              <a:gs pos="0">
                <a:schemeClr val="accent2">
                  <a:alpha val="10000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16200000" scaled="0"/>
          </a:gradFill>
          <a:ln w="12700" cap="sq">
            <a:solidFill>
              <a:schemeClr val="accent2"/>
            </a:solidFill>
            <a:miter/>
          </a:ln>
          <a:effectLst>
            <a:outerShdw dist="76200" blurRad="88900" dir="0" sx="100000" sy="100000" kx="0" ky="0" algn="l" rotWithShape="0">
              <a:schemeClr val="accent2">
                <a:lumMod val="50000"/>
                <a:alpha val="14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288408" y="4843954"/>
            <a:ext cx="1883233" cy="77887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Integrating with Flask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3619921" y="4038583"/>
            <a:ext cx="7039233" cy="15550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Integrating HTML and CSS with Flask enhances dynamic web applications. Flask templates allow for responsive design, seamlessly mixing backend logic with frontend user interfaces.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872912" y="4126135"/>
            <a:ext cx="720000" cy="720000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gradFill>
            <a:gsLst>
              <a:gs pos="1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0"/>
          </a:gra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561368" y="367689"/>
            <a:ext cx="114808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Frontend Development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272243" y="225304"/>
            <a:ext cx="257347" cy="51764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272243" y="88785"/>
            <a:ext cx="257347" cy="984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272243" y="0"/>
            <a:ext cx="257347" cy="550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1"/>
            <a:ext cx="12192000" cy="6857999"/>
          </a:xfrm>
          <a:prstGeom prst="flowChartProcess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570232" y="2492444"/>
            <a:ext cx="3979135" cy="2579914"/>
          </a:xfrm>
          <a:prstGeom prst="round1Rect">
            <a:avLst>
              <a:gd name="adj" fmla="val 22948"/>
            </a:avLst>
          </a:prstGeom>
          <a:solidFill>
            <a:schemeClr val="bg1"/>
          </a:solidFill>
          <a:ln w="9525" cap="flat">
            <a:noFill/>
            <a:miter/>
          </a:ln>
          <a:effectLst>
            <a:outerShdw dist="127000" blurRad="254000" dir="5400000" sx="102000" sy="102000" kx="0" ky="0" algn="t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642632" y="2492444"/>
            <a:ext cx="3979135" cy="2579914"/>
          </a:xfrm>
          <a:prstGeom prst="round1Rect">
            <a:avLst>
              <a:gd name="adj" fmla="val 22948"/>
            </a:avLst>
          </a:prstGeom>
          <a:solidFill>
            <a:schemeClr val="bg1"/>
          </a:solidFill>
          <a:ln w="9525" cap="flat">
            <a:noFill/>
            <a:miter/>
          </a:ln>
          <a:effectLst>
            <a:outerShdw dist="127000" blurRad="254000" dir="5400000" sx="102000" sy="102000" kx="0" ky="0" algn="t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2036173" y="3176374"/>
            <a:ext cx="990600" cy="762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ctr">
            <a:spAutoFit/>
          </a:bodyPr>
          <a:lstStyle/>
          <a:p>
            <a:pPr algn="l"/>
            <a:r>
              <a:rPr kumimoji="1" lang="en-US" altLang="zh-CN" sz="518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Form Validation Techniques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956862" y="3583609"/>
            <a:ext cx="3390900" cy="3581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algn="l"/>
            <a:r>
              <a:rPr kumimoji="1" lang="en-US" altLang="zh-CN" sz="545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Form validation techniques ensure user inputs are correct and secure. Implementing client- side and server- side validation improves the reliability and integrity of data collected from users.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997205" y="2080260"/>
            <a:ext cx="824480" cy="824478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54000" cap="sq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2067526" y="2150580"/>
            <a:ext cx="683840" cy="683838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4000">
                <a:schemeClr val="accent1"/>
              </a:gs>
            </a:gsLst>
            <a:lin ang="3240000" scaled="0"/>
          </a:gradFill>
          <a:ln w="9525" cap="flat">
            <a:noFill/>
            <a:miter/>
          </a:ln>
          <a:effectLst>
            <a:outerShdw dist="190500" blurRad="254000" dir="2700000" sx="103000" sy="103000" kx="0" ky="0" algn="t" rotWithShape="0">
              <a:schemeClr val="tx1">
                <a:alpha val="1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2252081" y="2346871"/>
            <a:ext cx="314730" cy="291147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967669" y="3176374"/>
            <a:ext cx="1155700" cy="762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ctr">
            <a:spAutoFit/>
          </a:bodyPr>
          <a:lstStyle/>
          <a:p>
            <a:pPr algn="l"/>
            <a:r>
              <a:rPr kumimoji="1" lang="en-US" altLang="zh-CN" sz="518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Displaying Predictions Effectively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888358" y="3583609"/>
            <a:ext cx="3403600" cy="3581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algn="l"/>
            <a:r>
              <a:rPr kumimoji="1" lang="en-US" altLang="zh-CN" sz="545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Effectively displaying predictions involves clear visualization and user- friendly interfaces. Using dynamic elements and intuitive layouts helps users understand results and take action efficiently.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928701" y="2080260"/>
            <a:ext cx="824480" cy="824478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54000" cap="sq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6999021" y="2150580"/>
            <a:ext cx="683840" cy="683838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4000">
                <a:schemeClr val="accent1"/>
              </a:gs>
            </a:gsLst>
            <a:lin ang="3240000" scaled="0"/>
          </a:gradFill>
          <a:ln w="9525" cap="flat">
            <a:noFill/>
            <a:miter/>
          </a:ln>
          <a:effectLst>
            <a:outerShdw dist="190500" blurRad="254000" dir="2700000" sx="103000" sy="103000" kx="0" ky="0" algn="t" rotWithShape="0">
              <a:schemeClr val="tx1">
                <a:alpha val="1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7183577" y="2335080"/>
            <a:ext cx="314730" cy="314730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561368" y="367689"/>
            <a:ext cx="114808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Enhancing User Experience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272243" y="225304"/>
            <a:ext cx="257347" cy="51764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272243" y="88785"/>
            <a:ext cx="257347" cy="984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272243" y="0"/>
            <a:ext cx="257347" cy="550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8943" t="0" r="15607" b="0"/>
          <a:stretch>
            <a:fillRect/>
          </a:stretch>
        </p:blipFill>
        <p:spPr>
          <a:xfrm rot="0" flipH="0" flipV="0">
            <a:off x="2993160" y="1"/>
            <a:ext cx="919883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3077029" y="772605"/>
            <a:ext cx="276369" cy="276369"/>
          </a:xfrm>
          <a:prstGeom prst="flowChartConnector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3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>
            <a:outerShdw dist="0" blurRad="127000" dir="0" sx="164000" sy="164000" kx="0" ky="0" algn="ctr" rotWithShape="0">
              <a:schemeClr val="accent1">
                <a:alpha val="5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790700" y="5457168"/>
            <a:ext cx="396507" cy="396507"/>
          </a:xfrm>
          <a:prstGeom prst="flowChartConnector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28400">
                <a:schemeClr val="accent1">
                  <a:lumMod val="40000"/>
                  <a:lumOff val="60000"/>
                </a:schemeClr>
              </a:gs>
              <a:gs pos="70644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>
            <a:outerShdw dist="0" blurRad="127000" dir="0" sx="164000" sy="164000" kx="0" ky="0" algn="ctr" rotWithShape="0">
              <a:schemeClr val="accent1">
                <a:alpha val="5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57200" y="-78781"/>
            <a:ext cx="798883" cy="798883"/>
          </a:xfrm>
          <a:prstGeom prst="flowChartConnector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3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>
            <a:outerShdw dist="0" blurRad="127000" dir="0" sx="164000" sy="164000" kx="0" ky="0" algn="ctr" rotWithShape="0">
              <a:schemeClr val="accent1">
                <a:alpha val="5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0" y="1"/>
            <a:ext cx="10896600" cy="6857999"/>
          </a:xfrm>
          <a:prstGeom prst="flowChartProcess">
            <a:avLst/>
          </a:prstGeom>
          <a:gradFill>
            <a:gsLst>
              <a:gs pos="0">
                <a:schemeClr val="tx1">
                  <a:alpha val="100000"/>
                </a:schemeClr>
              </a:gs>
              <a:gs pos="33000">
                <a:schemeClr val="tx1">
                  <a:alpha val="100000"/>
                </a:schemeClr>
              </a:gs>
              <a:gs pos="71000">
                <a:schemeClr val="tx1">
                  <a:alpha val="0"/>
                </a:schemeClr>
              </a:gs>
            </a:gsLst>
            <a:lin ang="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34874" y="3077431"/>
            <a:ext cx="5867526" cy="32598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3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Testing and Deployment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60400" y="1895082"/>
            <a:ext cx="1785376" cy="79697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4800">
                <a:ln w="6350">
                  <a:noFill/>
                </a:ln>
                <a:gradFill>
                  <a:gsLst>
                    <a:gs pos="0">
                      <a:schemeClr val="accent1">
                        <a:lumMod val="20000"/>
                        <a:lumOff val="80000"/>
                        <a:alpha val="46000"/>
                      </a:schemeClr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poppins-bold"/>
                <a:ea typeface="poppins-bold"/>
                <a:cs typeface="poppins-bold"/>
              </a:rPr>
              <a:t>PART 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512060" y="5508216"/>
            <a:ext cx="210885" cy="210885"/>
          </a:xfrm>
          <a:prstGeom prst="flowChartConnector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3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>
            <a:outerShdw dist="0" blurRad="127000" dir="0" sx="164000" sy="164000" kx="0" ky="0" algn="ctr" rotWithShape="0">
              <a:schemeClr val="accent1">
                <a:alpha val="5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7042175" y="1315357"/>
            <a:ext cx="111800" cy="111800"/>
          </a:xfrm>
          <a:prstGeom prst="flowChartConnector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3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>
            <a:outerShdw dist="0" blurRad="127000" dir="0" sx="164000" sy="164000" kx="0" ky="0" algn="ctr" rotWithShape="0">
              <a:schemeClr val="accent1">
                <a:alpha val="5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1" flipV="0">
            <a:off x="10950656" y="476185"/>
            <a:ext cx="1685843" cy="552515"/>
          </a:xfrm>
          <a:custGeom>
            <a:avLst/>
            <a:gdLst>
              <a:gd name="connsiteX0" fmla="*/ 16434 w 745948"/>
              <a:gd name="connsiteY0" fmla="*/ 211608 h 244475"/>
              <a:gd name="connsiteX1" fmla="*/ 0 w 745948"/>
              <a:gd name="connsiteY1" fmla="*/ 228041 h 244475"/>
              <a:gd name="connsiteX2" fmla="*/ 16434 w 745948"/>
              <a:gd name="connsiteY2" fmla="*/ 244475 h 244475"/>
              <a:gd name="connsiteX3" fmla="*/ 32868 w 745948"/>
              <a:gd name="connsiteY3" fmla="*/ 228041 h 244475"/>
              <a:gd name="connsiteX4" fmla="*/ 16434 w 745948"/>
              <a:gd name="connsiteY4" fmla="*/ 211608 h 244475"/>
              <a:gd name="connsiteX5" fmla="*/ 80786 w 745948"/>
              <a:gd name="connsiteY5" fmla="*/ 211608 h 244475"/>
              <a:gd name="connsiteX6" fmla="*/ 64352 w 745948"/>
              <a:gd name="connsiteY6" fmla="*/ 228041 h 244475"/>
              <a:gd name="connsiteX7" fmla="*/ 80786 w 745948"/>
              <a:gd name="connsiteY7" fmla="*/ 244475 h 244475"/>
              <a:gd name="connsiteX8" fmla="*/ 97219 w 745948"/>
              <a:gd name="connsiteY8" fmla="*/ 228041 h 244475"/>
              <a:gd name="connsiteX9" fmla="*/ 80786 w 745948"/>
              <a:gd name="connsiteY9" fmla="*/ 211608 h 244475"/>
              <a:gd name="connsiteX10" fmla="*/ 145138 w 745948"/>
              <a:gd name="connsiteY10" fmla="*/ 211608 h 244475"/>
              <a:gd name="connsiteX11" fmla="*/ 128704 w 745948"/>
              <a:gd name="connsiteY11" fmla="*/ 228041 h 244475"/>
              <a:gd name="connsiteX12" fmla="*/ 145138 w 745948"/>
              <a:gd name="connsiteY12" fmla="*/ 244475 h 244475"/>
              <a:gd name="connsiteX13" fmla="*/ 161571 w 745948"/>
              <a:gd name="connsiteY13" fmla="*/ 228041 h 244475"/>
              <a:gd name="connsiteX14" fmla="*/ 145138 w 745948"/>
              <a:gd name="connsiteY14" fmla="*/ 211608 h 244475"/>
              <a:gd name="connsiteX15" fmla="*/ 209489 w 745948"/>
              <a:gd name="connsiteY15" fmla="*/ 211608 h 244475"/>
              <a:gd name="connsiteX16" fmla="*/ 193056 w 745948"/>
              <a:gd name="connsiteY16" fmla="*/ 228041 h 244475"/>
              <a:gd name="connsiteX17" fmla="*/ 209489 w 745948"/>
              <a:gd name="connsiteY17" fmla="*/ 244475 h 244475"/>
              <a:gd name="connsiteX18" fmla="*/ 225923 w 745948"/>
              <a:gd name="connsiteY18" fmla="*/ 228041 h 244475"/>
              <a:gd name="connsiteX19" fmla="*/ 209489 w 745948"/>
              <a:gd name="connsiteY19" fmla="*/ 211608 h 244475"/>
              <a:gd name="connsiteX20" fmla="*/ 273841 w 745948"/>
              <a:gd name="connsiteY20" fmla="*/ 211608 h 244475"/>
              <a:gd name="connsiteX21" fmla="*/ 257408 w 745948"/>
              <a:gd name="connsiteY21" fmla="*/ 228041 h 244475"/>
              <a:gd name="connsiteX22" fmla="*/ 273841 w 745948"/>
              <a:gd name="connsiteY22" fmla="*/ 244475 h 244475"/>
              <a:gd name="connsiteX23" fmla="*/ 290275 w 745948"/>
              <a:gd name="connsiteY23" fmla="*/ 228041 h 244475"/>
              <a:gd name="connsiteX24" fmla="*/ 273841 w 745948"/>
              <a:gd name="connsiteY24" fmla="*/ 211608 h 244475"/>
              <a:gd name="connsiteX25" fmla="*/ 338193 w 745948"/>
              <a:gd name="connsiteY25" fmla="*/ 211608 h 244475"/>
              <a:gd name="connsiteX26" fmla="*/ 321759 w 745948"/>
              <a:gd name="connsiteY26" fmla="*/ 228041 h 244475"/>
              <a:gd name="connsiteX27" fmla="*/ 338193 w 745948"/>
              <a:gd name="connsiteY27" fmla="*/ 244475 h 244475"/>
              <a:gd name="connsiteX28" fmla="*/ 354627 w 745948"/>
              <a:gd name="connsiteY28" fmla="*/ 228041 h 244475"/>
              <a:gd name="connsiteX29" fmla="*/ 338193 w 745948"/>
              <a:gd name="connsiteY29" fmla="*/ 211608 h 244475"/>
              <a:gd name="connsiteX30" fmla="*/ 407755 w 745948"/>
              <a:gd name="connsiteY30" fmla="*/ 211608 h 244475"/>
              <a:gd name="connsiteX31" fmla="*/ 391321 w 745948"/>
              <a:gd name="connsiteY31" fmla="*/ 228041 h 244475"/>
              <a:gd name="connsiteX32" fmla="*/ 407755 w 745948"/>
              <a:gd name="connsiteY32" fmla="*/ 244475 h 244475"/>
              <a:gd name="connsiteX33" fmla="*/ 424189 w 745948"/>
              <a:gd name="connsiteY33" fmla="*/ 228041 h 244475"/>
              <a:gd name="connsiteX34" fmla="*/ 407755 w 745948"/>
              <a:gd name="connsiteY34" fmla="*/ 211608 h 244475"/>
              <a:gd name="connsiteX35" fmla="*/ 472107 w 745948"/>
              <a:gd name="connsiteY35" fmla="*/ 211608 h 244475"/>
              <a:gd name="connsiteX36" fmla="*/ 455673 w 745948"/>
              <a:gd name="connsiteY36" fmla="*/ 228041 h 244475"/>
              <a:gd name="connsiteX37" fmla="*/ 472107 w 745948"/>
              <a:gd name="connsiteY37" fmla="*/ 244475 h 244475"/>
              <a:gd name="connsiteX38" fmla="*/ 488540 w 745948"/>
              <a:gd name="connsiteY38" fmla="*/ 228041 h 244475"/>
              <a:gd name="connsiteX39" fmla="*/ 472107 w 745948"/>
              <a:gd name="connsiteY39" fmla="*/ 211608 h 244475"/>
              <a:gd name="connsiteX40" fmla="*/ 536459 w 745948"/>
              <a:gd name="connsiteY40" fmla="*/ 211608 h 244475"/>
              <a:gd name="connsiteX41" fmla="*/ 520025 w 745948"/>
              <a:gd name="connsiteY41" fmla="*/ 228041 h 244475"/>
              <a:gd name="connsiteX42" fmla="*/ 536459 w 745948"/>
              <a:gd name="connsiteY42" fmla="*/ 244475 h 244475"/>
              <a:gd name="connsiteX43" fmla="*/ 552892 w 745948"/>
              <a:gd name="connsiteY43" fmla="*/ 228041 h 244475"/>
              <a:gd name="connsiteX44" fmla="*/ 536459 w 745948"/>
              <a:gd name="connsiteY44" fmla="*/ 211608 h 244475"/>
              <a:gd name="connsiteX45" fmla="*/ 600810 w 745948"/>
              <a:gd name="connsiteY45" fmla="*/ 211608 h 244475"/>
              <a:gd name="connsiteX46" fmla="*/ 584377 w 745948"/>
              <a:gd name="connsiteY46" fmla="*/ 228041 h 244475"/>
              <a:gd name="connsiteX47" fmla="*/ 600810 w 745948"/>
              <a:gd name="connsiteY47" fmla="*/ 244475 h 244475"/>
              <a:gd name="connsiteX48" fmla="*/ 617244 w 745948"/>
              <a:gd name="connsiteY48" fmla="*/ 228041 h 244475"/>
              <a:gd name="connsiteX49" fmla="*/ 600810 w 745948"/>
              <a:gd name="connsiteY49" fmla="*/ 211608 h 244475"/>
              <a:gd name="connsiteX50" fmla="*/ 665162 w 745948"/>
              <a:gd name="connsiteY50" fmla="*/ 211608 h 244475"/>
              <a:gd name="connsiteX51" fmla="*/ 648729 w 745948"/>
              <a:gd name="connsiteY51" fmla="*/ 228041 h 244475"/>
              <a:gd name="connsiteX52" fmla="*/ 665162 w 745948"/>
              <a:gd name="connsiteY52" fmla="*/ 244475 h 244475"/>
              <a:gd name="connsiteX53" fmla="*/ 681596 w 745948"/>
              <a:gd name="connsiteY53" fmla="*/ 228041 h 244475"/>
              <a:gd name="connsiteX54" fmla="*/ 665162 w 745948"/>
              <a:gd name="connsiteY54" fmla="*/ 211608 h 244475"/>
              <a:gd name="connsiteX55" fmla="*/ 729514 w 745948"/>
              <a:gd name="connsiteY55" fmla="*/ 211608 h 244475"/>
              <a:gd name="connsiteX56" fmla="*/ 713080 w 745948"/>
              <a:gd name="connsiteY56" fmla="*/ 228041 h 244475"/>
              <a:gd name="connsiteX57" fmla="*/ 729514 w 745948"/>
              <a:gd name="connsiteY57" fmla="*/ 244475 h 244475"/>
              <a:gd name="connsiteX58" fmla="*/ 745948 w 745948"/>
              <a:gd name="connsiteY58" fmla="*/ 228041 h 244475"/>
              <a:gd name="connsiteX59" fmla="*/ 729514 w 745948"/>
              <a:gd name="connsiteY59" fmla="*/ 211608 h 244475"/>
              <a:gd name="connsiteX60" fmla="*/ 16434 w 745948"/>
              <a:gd name="connsiteY60" fmla="*/ 141072 h 244475"/>
              <a:gd name="connsiteX61" fmla="*/ 0 w 745948"/>
              <a:gd name="connsiteY61" fmla="*/ 157505 h 244475"/>
              <a:gd name="connsiteX62" fmla="*/ 16434 w 745948"/>
              <a:gd name="connsiteY62" fmla="*/ 173939 h 244475"/>
              <a:gd name="connsiteX63" fmla="*/ 32868 w 745948"/>
              <a:gd name="connsiteY63" fmla="*/ 157505 h 244475"/>
              <a:gd name="connsiteX64" fmla="*/ 16434 w 745948"/>
              <a:gd name="connsiteY64" fmla="*/ 141072 h 244475"/>
              <a:gd name="connsiteX65" fmla="*/ 80786 w 745948"/>
              <a:gd name="connsiteY65" fmla="*/ 141072 h 244475"/>
              <a:gd name="connsiteX66" fmla="*/ 64352 w 745948"/>
              <a:gd name="connsiteY66" fmla="*/ 157505 h 244475"/>
              <a:gd name="connsiteX67" fmla="*/ 80786 w 745948"/>
              <a:gd name="connsiteY67" fmla="*/ 173939 h 244475"/>
              <a:gd name="connsiteX68" fmla="*/ 97219 w 745948"/>
              <a:gd name="connsiteY68" fmla="*/ 157505 h 244475"/>
              <a:gd name="connsiteX69" fmla="*/ 80786 w 745948"/>
              <a:gd name="connsiteY69" fmla="*/ 141072 h 244475"/>
              <a:gd name="connsiteX70" fmla="*/ 145138 w 745948"/>
              <a:gd name="connsiteY70" fmla="*/ 141072 h 244475"/>
              <a:gd name="connsiteX71" fmla="*/ 128704 w 745948"/>
              <a:gd name="connsiteY71" fmla="*/ 157505 h 244475"/>
              <a:gd name="connsiteX72" fmla="*/ 145138 w 745948"/>
              <a:gd name="connsiteY72" fmla="*/ 173939 h 244475"/>
              <a:gd name="connsiteX73" fmla="*/ 161571 w 745948"/>
              <a:gd name="connsiteY73" fmla="*/ 157505 h 244475"/>
              <a:gd name="connsiteX74" fmla="*/ 145138 w 745948"/>
              <a:gd name="connsiteY74" fmla="*/ 141072 h 244475"/>
              <a:gd name="connsiteX75" fmla="*/ 209489 w 745948"/>
              <a:gd name="connsiteY75" fmla="*/ 141072 h 244475"/>
              <a:gd name="connsiteX76" fmla="*/ 193056 w 745948"/>
              <a:gd name="connsiteY76" fmla="*/ 157505 h 244475"/>
              <a:gd name="connsiteX77" fmla="*/ 209489 w 745948"/>
              <a:gd name="connsiteY77" fmla="*/ 173939 h 244475"/>
              <a:gd name="connsiteX78" fmla="*/ 225923 w 745948"/>
              <a:gd name="connsiteY78" fmla="*/ 157505 h 244475"/>
              <a:gd name="connsiteX79" fmla="*/ 209489 w 745948"/>
              <a:gd name="connsiteY79" fmla="*/ 141072 h 244475"/>
              <a:gd name="connsiteX80" fmla="*/ 273841 w 745948"/>
              <a:gd name="connsiteY80" fmla="*/ 141072 h 244475"/>
              <a:gd name="connsiteX81" fmla="*/ 257408 w 745948"/>
              <a:gd name="connsiteY81" fmla="*/ 157505 h 244475"/>
              <a:gd name="connsiteX82" fmla="*/ 273841 w 745948"/>
              <a:gd name="connsiteY82" fmla="*/ 173939 h 244475"/>
              <a:gd name="connsiteX83" fmla="*/ 290275 w 745948"/>
              <a:gd name="connsiteY83" fmla="*/ 157505 h 244475"/>
              <a:gd name="connsiteX84" fmla="*/ 273841 w 745948"/>
              <a:gd name="connsiteY84" fmla="*/ 141072 h 244475"/>
              <a:gd name="connsiteX85" fmla="*/ 338193 w 745948"/>
              <a:gd name="connsiteY85" fmla="*/ 141072 h 244475"/>
              <a:gd name="connsiteX86" fmla="*/ 321759 w 745948"/>
              <a:gd name="connsiteY86" fmla="*/ 157505 h 244475"/>
              <a:gd name="connsiteX87" fmla="*/ 338193 w 745948"/>
              <a:gd name="connsiteY87" fmla="*/ 173939 h 244475"/>
              <a:gd name="connsiteX88" fmla="*/ 354627 w 745948"/>
              <a:gd name="connsiteY88" fmla="*/ 157505 h 244475"/>
              <a:gd name="connsiteX89" fmla="*/ 338193 w 745948"/>
              <a:gd name="connsiteY89" fmla="*/ 141072 h 244475"/>
              <a:gd name="connsiteX90" fmla="*/ 407755 w 745948"/>
              <a:gd name="connsiteY90" fmla="*/ 141072 h 244475"/>
              <a:gd name="connsiteX91" fmla="*/ 391321 w 745948"/>
              <a:gd name="connsiteY91" fmla="*/ 157505 h 244475"/>
              <a:gd name="connsiteX92" fmla="*/ 407755 w 745948"/>
              <a:gd name="connsiteY92" fmla="*/ 173939 h 244475"/>
              <a:gd name="connsiteX93" fmla="*/ 424189 w 745948"/>
              <a:gd name="connsiteY93" fmla="*/ 157505 h 244475"/>
              <a:gd name="connsiteX94" fmla="*/ 407755 w 745948"/>
              <a:gd name="connsiteY94" fmla="*/ 141072 h 244475"/>
              <a:gd name="connsiteX95" fmla="*/ 472107 w 745948"/>
              <a:gd name="connsiteY95" fmla="*/ 141072 h 244475"/>
              <a:gd name="connsiteX96" fmla="*/ 455673 w 745948"/>
              <a:gd name="connsiteY96" fmla="*/ 157505 h 244475"/>
              <a:gd name="connsiteX97" fmla="*/ 472107 w 745948"/>
              <a:gd name="connsiteY97" fmla="*/ 173939 h 244475"/>
              <a:gd name="connsiteX98" fmla="*/ 488540 w 745948"/>
              <a:gd name="connsiteY98" fmla="*/ 157505 h 244475"/>
              <a:gd name="connsiteX99" fmla="*/ 472107 w 745948"/>
              <a:gd name="connsiteY99" fmla="*/ 141072 h 244475"/>
              <a:gd name="connsiteX100" fmla="*/ 536459 w 745948"/>
              <a:gd name="connsiteY100" fmla="*/ 141072 h 244475"/>
              <a:gd name="connsiteX101" fmla="*/ 520025 w 745948"/>
              <a:gd name="connsiteY101" fmla="*/ 157505 h 244475"/>
              <a:gd name="connsiteX102" fmla="*/ 536459 w 745948"/>
              <a:gd name="connsiteY102" fmla="*/ 173939 h 244475"/>
              <a:gd name="connsiteX103" fmla="*/ 552892 w 745948"/>
              <a:gd name="connsiteY103" fmla="*/ 157505 h 244475"/>
              <a:gd name="connsiteX104" fmla="*/ 536459 w 745948"/>
              <a:gd name="connsiteY104" fmla="*/ 141072 h 244475"/>
              <a:gd name="connsiteX105" fmla="*/ 600810 w 745948"/>
              <a:gd name="connsiteY105" fmla="*/ 141072 h 244475"/>
              <a:gd name="connsiteX106" fmla="*/ 584377 w 745948"/>
              <a:gd name="connsiteY106" fmla="*/ 157505 h 244475"/>
              <a:gd name="connsiteX107" fmla="*/ 600810 w 745948"/>
              <a:gd name="connsiteY107" fmla="*/ 173939 h 244475"/>
              <a:gd name="connsiteX108" fmla="*/ 617244 w 745948"/>
              <a:gd name="connsiteY108" fmla="*/ 157505 h 244475"/>
              <a:gd name="connsiteX109" fmla="*/ 600810 w 745948"/>
              <a:gd name="connsiteY109" fmla="*/ 141072 h 244475"/>
              <a:gd name="connsiteX110" fmla="*/ 665162 w 745948"/>
              <a:gd name="connsiteY110" fmla="*/ 141072 h 244475"/>
              <a:gd name="connsiteX111" fmla="*/ 648729 w 745948"/>
              <a:gd name="connsiteY111" fmla="*/ 157505 h 244475"/>
              <a:gd name="connsiteX112" fmla="*/ 665162 w 745948"/>
              <a:gd name="connsiteY112" fmla="*/ 173939 h 244475"/>
              <a:gd name="connsiteX113" fmla="*/ 681596 w 745948"/>
              <a:gd name="connsiteY113" fmla="*/ 157505 h 244475"/>
              <a:gd name="connsiteX114" fmla="*/ 665162 w 745948"/>
              <a:gd name="connsiteY114" fmla="*/ 141072 h 244475"/>
              <a:gd name="connsiteX115" fmla="*/ 729514 w 745948"/>
              <a:gd name="connsiteY115" fmla="*/ 141072 h 244475"/>
              <a:gd name="connsiteX116" fmla="*/ 713080 w 745948"/>
              <a:gd name="connsiteY116" fmla="*/ 157505 h 244475"/>
              <a:gd name="connsiteX117" fmla="*/ 729514 w 745948"/>
              <a:gd name="connsiteY117" fmla="*/ 173939 h 244475"/>
              <a:gd name="connsiteX118" fmla="*/ 745948 w 745948"/>
              <a:gd name="connsiteY118" fmla="*/ 157505 h 244475"/>
              <a:gd name="connsiteX119" fmla="*/ 729514 w 745948"/>
              <a:gd name="connsiteY119" fmla="*/ 141072 h 244475"/>
              <a:gd name="connsiteX120" fmla="*/ 16434 w 745948"/>
              <a:gd name="connsiteY120" fmla="*/ 70536 h 244475"/>
              <a:gd name="connsiteX121" fmla="*/ 0 w 745948"/>
              <a:gd name="connsiteY121" fmla="*/ 86970 h 244475"/>
              <a:gd name="connsiteX122" fmla="*/ 16434 w 745948"/>
              <a:gd name="connsiteY122" fmla="*/ 103403 h 244475"/>
              <a:gd name="connsiteX123" fmla="*/ 32868 w 745948"/>
              <a:gd name="connsiteY123" fmla="*/ 86970 h 244475"/>
              <a:gd name="connsiteX124" fmla="*/ 16434 w 745948"/>
              <a:gd name="connsiteY124" fmla="*/ 70536 h 244475"/>
              <a:gd name="connsiteX125" fmla="*/ 80786 w 745948"/>
              <a:gd name="connsiteY125" fmla="*/ 70536 h 244475"/>
              <a:gd name="connsiteX126" fmla="*/ 64352 w 745948"/>
              <a:gd name="connsiteY126" fmla="*/ 86970 h 244475"/>
              <a:gd name="connsiteX127" fmla="*/ 80786 w 745948"/>
              <a:gd name="connsiteY127" fmla="*/ 103403 h 244475"/>
              <a:gd name="connsiteX128" fmla="*/ 97219 w 745948"/>
              <a:gd name="connsiteY128" fmla="*/ 86970 h 244475"/>
              <a:gd name="connsiteX129" fmla="*/ 80786 w 745948"/>
              <a:gd name="connsiteY129" fmla="*/ 70536 h 244475"/>
              <a:gd name="connsiteX130" fmla="*/ 145138 w 745948"/>
              <a:gd name="connsiteY130" fmla="*/ 70536 h 244475"/>
              <a:gd name="connsiteX131" fmla="*/ 128704 w 745948"/>
              <a:gd name="connsiteY131" fmla="*/ 86970 h 244475"/>
              <a:gd name="connsiteX132" fmla="*/ 145138 w 745948"/>
              <a:gd name="connsiteY132" fmla="*/ 103403 h 244475"/>
              <a:gd name="connsiteX133" fmla="*/ 161571 w 745948"/>
              <a:gd name="connsiteY133" fmla="*/ 86970 h 244475"/>
              <a:gd name="connsiteX134" fmla="*/ 145138 w 745948"/>
              <a:gd name="connsiteY134" fmla="*/ 70536 h 244475"/>
              <a:gd name="connsiteX135" fmla="*/ 209489 w 745948"/>
              <a:gd name="connsiteY135" fmla="*/ 70536 h 244475"/>
              <a:gd name="connsiteX136" fmla="*/ 193056 w 745948"/>
              <a:gd name="connsiteY136" fmla="*/ 86970 h 244475"/>
              <a:gd name="connsiteX137" fmla="*/ 209489 w 745948"/>
              <a:gd name="connsiteY137" fmla="*/ 103403 h 244475"/>
              <a:gd name="connsiteX138" fmla="*/ 225923 w 745948"/>
              <a:gd name="connsiteY138" fmla="*/ 86970 h 244475"/>
              <a:gd name="connsiteX139" fmla="*/ 209489 w 745948"/>
              <a:gd name="connsiteY139" fmla="*/ 70536 h 244475"/>
              <a:gd name="connsiteX140" fmla="*/ 273841 w 745948"/>
              <a:gd name="connsiteY140" fmla="*/ 70536 h 244475"/>
              <a:gd name="connsiteX141" fmla="*/ 257408 w 745948"/>
              <a:gd name="connsiteY141" fmla="*/ 86970 h 244475"/>
              <a:gd name="connsiteX142" fmla="*/ 273841 w 745948"/>
              <a:gd name="connsiteY142" fmla="*/ 103403 h 244475"/>
              <a:gd name="connsiteX143" fmla="*/ 290275 w 745948"/>
              <a:gd name="connsiteY143" fmla="*/ 86970 h 244475"/>
              <a:gd name="connsiteX144" fmla="*/ 273841 w 745948"/>
              <a:gd name="connsiteY144" fmla="*/ 70536 h 244475"/>
              <a:gd name="connsiteX145" fmla="*/ 338193 w 745948"/>
              <a:gd name="connsiteY145" fmla="*/ 70536 h 244475"/>
              <a:gd name="connsiteX146" fmla="*/ 321759 w 745948"/>
              <a:gd name="connsiteY146" fmla="*/ 86970 h 244475"/>
              <a:gd name="connsiteX147" fmla="*/ 338193 w 745948"/>
              <a:gd name="connsiteY147" fmla="*/ 103403 h 244475"/>
              <a:gd name="connsiteX148" fmla="*/ 354627 w 745948"/>
              <a:gd name="connsiteY148" fmla="*/ 86970 h 244475"/>
              <a:gd name="connsiteX149" fmla="*/ 338193 w 745948"/>
              <a:gd name="connsiteY149" fmla="*/ 70536 h 244475"/>
              <a:gd name="connsiteX150" fmla="*/ 407755 w 745948"/>
              <a:gd name="connsiteY150" fmla="*/ 70536 h 244475"/>
              <a:gd name="connsiteX151" fmla="*/ 391321 w 745948"/>
              <a:gd name="connsiteY151" fmla="*/ 86970 h 244475"/>
              <a:gd name="connsiteX152" fmla="*/ 407755 w 745948"/>
              <a:gd name="connsiteY152" fmla="*/ 103403 h 244475"/>
              <a:gd name="connsiteX153" fmla="*/ 424189 w 745948"/>
              <a:gd name="connsiteY153" fmla="*/ 86970 h 244475"/>
              <a:gd name="connsiteX154" fmla="*/ 407755 w 745948"/>
              <a:gd name="connsiteY154" fmla="*/ 70536 h 244475"/>
              <a:gd name="connsiteX155" fmla="*/ 472107 w 745948"/>
              <a:gd name="connsiteY155" fmla="*/ 70536 h 244475"/>
              <a:gd name="connsiteX156" fmla="*/ 455673 w 745948"/>
              <a:gd name="connsiteY156" fmla="*/ 86970 h 244475"/>
              <a:gd name="connsiteX157" fmla="*/ 472107 w 745948"/>
              <a:gd name="connsiteY157" fmla="*/ 103403 h 244475"/>
              <a:gd name="connsiteX158" fmla="*/ 488540 w 745948"/>
              <a:gd name="connsiteY158" fmla="*/ 86970 h 244475"/>
              <a:gd name="connsiteX159" fmla="*/ 472107 w 745948"/>
              <a:gd name="connsiteY159" fmla="*/ 70536 h 244475"/>
              <a:gd name="connsiteX160" fmla="*/ 536459 w 745948"/>
              <a:gd name="connsiteY160" fmla="*/ 70536 h 244475"/>
              <a:gd name="connsiteX161" fmla="*/ 520025 w 745948"/>
              <a:gd name="connsiteY161" fmla="*/ 86970 h 244475"/>
              <a:gd name="connsiteX162" fmla="*/ 536459 w 745948"/>
              <a:gd name="connsiteY162" fmla="*/ 103403 h 244475"/>
              <a:gd name="connsiteX163" fmla="*/ 552892 w 745948"/>
              <a:gd name="connsiteY163" fmla="*/ 86970 h 244475"/>
              <a:gd name="connsiteX164" fmla="*/ 536459 w 745948"/>
              <a:gd name="connsiteY164" fmla="*/ 70536 h 244475"/>
              <a:gd name="connsiteX165" fmla="*/ 600810 w 745948"/>
              <a:gd name="connsiteY165" fmla="*/ 70536 h 244475"/>
              <a:gd name="connsiteX166" fmla="*/ 584377 w 745948"/>
              <a:gd name="connsiteY166" fmla="*/ 86970 h 244475"/>
              <a:gd name="connsiteX167" fmla="*/ 600810 w 745948"/>
              <a:gd name="connsiteY167" fmla="*/ 103403 h 244475"/>
              <a:gd name="connsiteX168" fmla="*/ 617244 w 745948"/>
              <a:gd name="connsiteY168" fmla="*/ 86970 h 244475"/>
              <a:gd name="connsiteX169" fmla="*/ 600810 w 745948"/>
              <a:gd name="connsiteY169" fmla="*/ 70536 h 244475"/>
              <a:gd name="connsiteX170" fmla="*/ 665162 w 745948"/>
              <a:gd name="connsiteY170" fmla="*/ 70536 h 244475"/>
              <a:gd name="connsiteX171" fmla="*/ 648729 w 745948"/>
              <a:gd name="connsiteY171" fmla="*/ 86970 h 244475"/>
              <a:gd name="connsiteX172" fmla="*/ 665162 w 745948"/>
              <a:gd name="connsiteY172" fmla="*/ 103403 h 244475"/>
              <a:gd name="connsiteX173" fmla="*/ 681596 w 745948"/>
              <a:gd name="connsiteY173" fmla="*/ 86970 h 244475"/>
              <a:gd name="connsiteX174" fmla="*/ 665162 w 745948"/>
              <a:gd name="connsiteY174" fmla="*/ 70536 h 244475"/>
              <a:gd name="connsiteX175" fmla="*/ 729514 w 745948"/>
              <a:gd name="connsiteY175" fmla="*/ 70536 h 244475"/>
              <a:gd name="connsiteX176" fmla="*/ 713080 w 745948"/>
              <a:gd name="connsiteY176" fmla="*/ 86970 h 244475"/>
              <a:gd name="connsiteX177" fmla="*/ 729514 w 745948"/>
              <a:gd name="connsiteY177" fmla="*/ 103403 h 244475"/>
              <a:gd name="connsiteX178" fmla="*/ 745948 w 745948"/>
              <a:gd name="connsiteY178" fmla="*/ 86970 h 244475"/>
              <a:gd name="connsiteX179" fmla="*/ 729514 w 745948"/>
              <a:gd name="connsiteY179" fmla="*/ 70536 h 244475"/>
              <a:gd name="connsiteX180" fmla="*/ 16434 w 745948"/>
              <a:gd name="connsiteY180" fmla="*/ 0 h 244475"/>
              <a:gd name="connsiteX181" fmla="*/ 0 w 745948"/>
              <a:gd name="connsiteY181" fmla="*/ 16434 h 244475"/>
              <a:gd name="connsiteX182" fmla="*/ 16434 w 745948"/>
              <a:gd name="connsiteY182" fmla="*/ 32868 h 244475"/>
              <a:gd name="connsiteX183" fmla="*/ 32868 w 745948"/>
              <a:gd name="connsiteY183" fmla="*/ 16434 h 244475"/>
              <a:gd name="connsiteX184" fmla="*/ 16434 w 745948"/>
              <a:gd name="connsiteY184" fmla="*/ 0 h 244475"/>
              <a:gd name="connsiteX185" fmla="*/ 80786 w 745948"/>
              <a:gd name="connsiteY185" fmla="*/ 0 h 244475"/>
              <a:gd name="connsiteX186" fmla="*/ 64352 w 745948"/>
              <a:gd name="connsiteY186" fmla="*/ 16434 h 244475"/>
              <a:gd name="connsiteX187" fmla="*/ 80786 w 745948"/>
              <a:gd name="connsiteY187" fmla="*/ 32868 h 244475"/>
              <a:gd name="connsiteX188" fmla="*/ 97219 w 745948"/>
              <a:gd name="connsiteY188" fmla="*/ 16434 h 244475"/>
              <a:gd name="connsiteX189" fmla="*/ 80786 w 745948"/>
              <a:gd name="connsiteY189" fmla="*/ 0 h 244475"/>
              <a:gd name="connsiteX190" fmla="*/ 145138 w 745948"/>
              <a:gd name="connsiteY190" fmla="*/ 0 h 244475"/>
              <a:gd name="connsiteX191" fmla="*/ 128704 w 745948"/>
              <a:gd name="connsiteY191" fmla="*/ 16434 h 244475"/>
              <a:gd name="connsiteX192" fmla="*/ 145138 w 745948"/>
              <a:gd name="connsiteY192" fmla="*/ 32868 h 244475"/>
              <a:gd name="connsiteX193" fmla="*/ 161571 w 745948"/>
              <a:gd name="connsiteY193" fmla="*/ 16434 h 244475"/>
              <a:gd name="connsiteX194" fmla="*/ 145138 w 745948"/>
              <a:gd name="connsiteY194" fmla="*/ 0 h 244475"/>
              <a:gd name="connsiteX195" fmla="*/ 209489 w 745948"/>
              <a:gd name="connsiteY195" fmla="*/ 0 h 244475"/>
              <a:gd name="connsiteX196" fmla="*/ 193056 w 745948"/>
              <a:gd name="connsiteY196" fmla="*/ 16434 h 244475"/>
              <a:gd name="connsiteX197" fmla="*/ 209489 w 745948"/>
              <a:gd name="connsiteY197" fmla="*/ 32868 h 244475"/>
              <a:gd name="connsiteX198" fmla="*/ 225923 w 745948"/>
              <a:gd name="connsiteY198" fmla="*/ 16434 h 244475"/>
              <a:gd name="connsiteX199" fmla="*/ 209489 w 745948"/>
              <a:gd name="connsiteY199" fmla="*/ 0 h 244475"/>
              <a:gd name="connsiteX200" fmla="*/ 273841 w 745948"/>
              <a:gd name="connsiteY200" fmla="*/ 0 h 244475"/>
              <a:gd name="connsiteX201" fmla="*/ 257408 w 745948"/>
              <a:gd name="connsiteY201" fmla="*/ 16434 h 244475"/>
              <a:gd name="connsiteX202" fmla="*/ 273841 w 745948"/>
              <a:gd name="connsiteY202" fmla="*/ 32868 h 244475"/>
              <a:gd name="connsiteX203" fmla="*/ 290275 w 745948"/>
              <a:gd name="connsiteY203" fmla="*/ 16434 h 244475"/>
              <a:gd name="connsiteX204" fmla="*/ 273841 w 745948"/>
              <a:gd name="connsiteY204" fmla="*/ 0 h 244475"/>
              <a:gd name="connsiteX205" fmla="*/ 338193 w 745948"/>
              <a:gd name="connsiteY205" fmla="*/ 0 h 244475"/>
              <a:gd name="connsiteX206" fmla="*/ 321759 w 745948"/>
              <a:gd name="connsiteY206" fmla="*/ 16434 h 244475"/>
              <a:gd name="connsiteX207" fmla="*/ 338193 w 745948"/>
              <a:gd name="connsiteY207" fmla="*/ 32868 h 244475"/>
              <a:gd name="connsiteX208" fmla="*/ 354627 w 745948"/>
              <a:gd name="connsiteY208" fmla="*/ 16434 h 244475"/>
              <a:gd name="connsiteX209" fmla="*/ 338193 w 745948"/>
              <a:gd name="connsiteY209" fmla="*/ 0 h 244475"/>
              <a:gd name="connsiteX210" fmla="*/ 407755 w 745948"/>
              <a:gd name="connsiteY210" fmla="*/ 0 h 244475"/>
              <a:gd name="connsiteX211" fmla="*/ 391321 w 745948"/>
              <a:gd name="connsiteY211" fmla="*/ 16434 h 244475"/>
              <a:gd name="connsiteX212" fmla="*/ 407755 w 745948"/>
              <a:gd name="connsiteY212" fmla="*/ 32868 h 244475"/>
              <a:gd name="connsiteX213" fmla="*/ 424189 w 745948"/>
              <a:gd name="connsiteY213" fmla="*/ 16434 h 244475"/>
              <a:gd name="connsiteX214" fmla="*/ 407755 w 745948"/>
              <a:gd name="connsiteY214" fmla="*/ 0 h 244475"/>
              <a:gd name="connsiteX215" fmla="*/ 472107 w 745948"/>
              <a:gd name="connsiteY215" fmla="*/ 0 h 244475"/>
              <a:gd name="connsiteX216" fmla="*/ 455673 w 745948"/>
              <a:gd name="connsiteY216" fmla="*/ 16434 h 244475"/>
              <a:gd name="connsiteX217" fmla="*/ 472107 w 745948"/>
              <a:gd name="connsiteY217" fmla="*/ 32868 h 244475"/>
              <a:gd name="connsiteX218" fmla="*/ 488540 w 745948"/>
              <a:gd name="connsiteY218" fmla="*/ 16434 h 244475"/>
              <a:gd name="connsiteX219" fmla="*/ 472107 w 745948"/>
              <a:gd name="connsiteY219" fmla="*/ 0 h 244475"/>
              <a:gd name="connsiteX220" fmla="*/ 536459 w 745948"/>
              <a:gd name="connsiteY220" fmla="*/ 0 h 244475"/>
              <a:gd name="connsiteX221" fmla="*/ 520025 w 745948"/>
              <a:gd name="connsiteY221" fmla="*/ 16434 h 244475"/>
              <a:gd name="connsiteX222" fmla="*/ 536459 w 745948"/>
              <a:gd name="connsiteY222" fmla="*/ 32868 h 244475"/>
              <a:gd name="connsiteX223" fmla="*/ 552892 w 745948"/>
              <a:gd name="connsiteY223" fmla="*/ 16434 h 244475"/>
              <a:gd name="connsiteX224" fmla="*/ 536459 w 745948"/>
              <a:gd name="connsiteY224" fmla="*/ 0 h 244475"/>
              <a:gd name="connsiteX225" fmla="*/ 600810 w 745948"/>
              <a:gd name="connsiteY225" fmla="*/ 0 h 244475"/>
              <a:gd name="connsiteX226" fmla="*/ 584377 w 745948"/>
              <a:gd name="connsiteY226" fmla="*/ 16434 h 244475"/>
              <a:gd name="connsiteX227" fmla="*/ 600810 w 745948"/>
              <a:gd name="connsiteY227" fmla="*/ 32868 h 244475"/>
              <a:gd name="connsiteX228" fmla="*/ 617244 w 745948"/>
              <a:gd name="connsiteY228" fmla="*/ 16434 h 244475"/>
              <a:gd name="connsiteX229" fmla="*/ 600810 w 745948"/>
              <a:gd name="connsiteY229" fmla="*/ 0 h 244475"/>
              <a:gd name="connsiteX230" fmla="*/ 665162 w 745948"/>
              <a:gd name="connsiteY230" fmla="*/ 0 h 244475"/>
              <a:gd name="connsiteX231" fmla="*/ 648729 w 745948"/>
              <a:gd name="connsiteY231" fmla="*/ 16434 h 244475"/>
              <a:gd name="connsiteX232" fmla="*/ 665162 w 745948"/>
              <a:gd name="connsiteY232" fmla="*/ 32868 h 244475"/>
              <a:gd name="connsiteX233" fmla="*/ 681596 w 745948"/>
              <a:gd name="connsiteY233" fmla="*/ 16434 h 244475"/>
              <a:gd name="connsiteX234" fmla="*/ 665162 w 745948"/>
              <a:gd name="connsiteY234" fmla="*/ 0 h 244475"/>
              <a:gd name="connsiteX235" fmla="*/ 729514 w 745948"/>
              <a:gd name="connsiteY235" fmla="*/ 0 h 244475"/>
              <a:gd name="connsiteX236" fmla="*/ 713080 w 745948"/>
              <a:gd name="connsiteY236" fmla="*/ 16434 h 244475"/>
              <a:gd name="connsiteX237" fmla="*/ 729514 w 745948"/>
              <a:gd name="connsiteY237" fmla="*/ 32868 h 244475"/>
              <a:gd name="connsiteX238" fmla="*/ 745948 w 745948"/>
              <a:gd name="connsiteY238" fmla="*/ 16434 h 244475"/>
              <a:gd name="connsiteX239" fmla="*/ 729514 w 745948"/>
              <a:gd name="connsiteY239" fmla="*/ 0 h 244475"/>
            </a:gdLst>
            <a:rect l="l" t="t" r="r" b="b"/>
            <a:pathLst>
              <a:path w="745948" h="244475">
                <a:moveTo>
                  <a:pt x="16434" y="211608"/>
                </a:moveTo>
                <a:cubicBezTo>
                  <a:pt x="7358" y="211608"/>
                  <a:pt x="0" y="218965"/>
                  <a:pt x="0" y="228041"/>
                </a:cubicBezTo>
                <a:cubicBezTo>
                  <a:pt x="0" y="237117"/>
                  <a:pt x="7358" y="244475"/>
                  <a:pt x="16434" y="244475"/>
                </a:cubicBezTo>
                <a:cubicBezTo>
                  <a:pt x="25510" y="244475"/>
                  <a:pt x="32868" y="237117"/>
                  <a:pt x="32868" y="228041"/>
                </a:cubicBezTo>
                <a:cubicBezTo>
                  <a:pt x="32868" y="218965"/>
                  <a:pt x="25510" y="211608"/>
                  <a:pt x="16434" y="211608"/>
                </a:cubicBezTo>
                <a:close/>
                <a:moveTo>
                  <a:pt x="80786" y="211608"/>
                </a:moveTo>
                <a:cubicBezTo>
                  <a:pt x="71710" y="211608"/>
                  <a:pt x="64352" y="218965"/>
                  <a:pt x="64352" y="228041"/>
                </a:cubicBezTo>
                <a:cubicBezTo>
                  <a:pt x="64352" y="237117"/>
                  <a:pt x="71710" y="244475"/>
                  <a:pt x="80786" y="244475"/>
                </a:cubicBezTo>
                <a:cubicBezTo>
                  <a:pt x="89862" y="244475"/>
                  <a:pt x="97219" y="237117"/>
                  <a:pt x="97219" y="228041"/>
                </a:cubicBezTo>
                <a:cubicBezTo>
                  <a:pt x="97219" y="218965"/>
                  <a:pt x="89862" y="211608"/>
                  <a:pt x="80786" y="211608"/>
                </a:cubicBezTo>
                <a:close/>
                <a:moveTo>
                  <a:pt x="145138" y="211608"/>
                </a:moveTo>
                <a:cubicBezTo>
                  <a:pt x="136062" y="211608"/>
                  <a:pt x="128704" y="218965"/>
                  <a:pt x="128704" y="228041"/>
                </a:cubicBezTo>
                <a:cubicBezTo>
                  <a:pt x="128704" y="237117"/>
                  <a:pt x="136062" y="244475"/>
                  <a:pt x="145138" y="244475"/>
                </a:cubicBezTo>
                <a:cubicBezTo>
                  <a:pt x="154214" y="244475"/>
                  <a:pt x="161571" y="237117"/>
                  <a:pt x="161571" y="228041"/>
                </a:cubicBezTo>
                <a:cubicBezTo>
                  <a:pt x="161571" y="218965"/>
                  <a:pt x="154214" y="211608"/>
                  <a:pt x="145138" y="211608"/>
                </a:cubicBezTo>
                <a:close/>
                <a:moveTo>
                  <a:pt x="209489" y="211608"/>
                </a:moveTo>
                <a:cubicBezTo>
                  <a:pt x="200413" y="211608"/>
                  <a:pt x="193056" y="218965"/>
                  <a:pt x="193056" y="228041"/>
                </a:cubicBezTo>
                <a:cubicBezTo>
                  <a:pt x="193056" y="237117"/>
                  <a:pt x="200413" y="244475"/>
                  <a:pt x="209489" y="244475"/>
                </a:cubicBezTo>
                <a:cubicBezTo>
                  <a:pt x="218565" y="244475"/>
                  <a:pt x="225923" y="237117"/>
                  <a:pt x="225923" y="228041"/>
                </a:cubicBezTo>
                <a:cubicBezTo>
                  <a:pt x="225923" y="218965"/>
                  <a:pt x="218565" y="211608"/>
                  <a:pt x="209489" y="211608"/>
                </a:cubicBezTo>
                <a:close/>
                <a:moveTo>
                  <a:pt x="273841" y="211608"/>
                </a:moveTo>
                <a:cubicBezTo>
                  <a:pt x="264765" y="211608"/>
                  <a:pt x="257408" y="218965"/>
                  <a:pt x="257408" y="228041"/>
                </a:cubicBezTo>
                <a:cubicBezTo>
                  <a:pt x="257408" y="237117"/>
                  <a:pt x="264765" y="244475"/>
                  <a:pt x="273841" y="244475"/>
                </a:cubicBezTo>
                <a:cubicBezTo>
                  <a:pt x="282917" y="244475"/>
                  <a:pt x="290275" y="237117"/>
                  <a:pt x="290275" y="228041"/>
                </a:cubicBezTo>
                <a:cubicBezTo>
                  <a:pt x="290275" y="218965"/>
                  <a:pt x="282917" y="211608"/>
                  <a:pt x="273841" y="211608"/>
                </a:cubicBezTo>
                <a:close/>
                <a:moveTo>
                  <a:pt x="338193" y="211608"/>
                </a:moveTo>
                <a:cubicBezTo>
                  <a:pt x="329117" y="211608"/>
                  <a:pt x="321759" y="218965"/>
                  <a:pt x="321759" y="228041"/>
                </a:cubicBezTo>
                <a:cubicBezTo>
                  <a:pt x="321759" y="237117"/>
                  <a:pt x="329117" y="244475"/>
                  <a:pt x="338193" y="244475"/>
                </a:cubicBezTo>
                <a:cubicBezTo>
                  <a:pt x="347269" y="244475"/>
                  <a:pt x="354627" y="237117"/>
                  <a:pt x="354627" y="228041"/>
                </a:cubicBezTo>
                <a:cubicBezTo>
                  <a:pt x="354627" y="218965"/>
                  <a:pt x="347269" y="211608"/>
                  <a:pt x="338193" y="211608"/>
                </a:cubicBezTo>
                <a:close/>
                <a:moveTo>
                  <a:pt x="407755" y="211608"/>
                </a:moveTo>
                <a:cubicBezTo>
                  <a:pt x="398679" y="211608"/>
                  <a:pt x="391321" y="218965"/>
                  <a:pt x="391321" y="228041"/>
                </a:cubicBezTo>
                <a:cubicBezTo>
                  <a:pt x="391321" y="237117"/>
                  <a:pt x="398679" y="244475"/>
                  <a:pt x="407755" y="244475"/>
                </a:cubicBezTo>
                <a:cubicBezTo>
                  <a:pt x="416831" y="244475"/>
                  <a:pt x="424189" y="237117"/>
                  <a:pt x="424189" y="228041"/>
                </a:cubicBezTo>
                <a:cubicBezTo>
                  <a:pt x="424189" y="218965"/>
                  <a:pt x="416831" y="211608"/>
                  <a:pt x="407755" y="211608"/>
                </a:cubicBezTo>
                <a:close/>
                <a:moveTo>
                  <a:pt x="472107" y="211608"/>
                </a:moveTo>
                <a:cubicBezTo>
                  <a:pt x="463031" y="211608"/>
                  <a:pt x="455673" y="218965"/>
                  <a:pt x="455673" y="228041"/>
                </a:cubicBezTo>
                <a:cubicBezTo>
                  <a:pt x="455673" y="237117"/>
                  <a:pt x="463031" y="244475"/>
                  <a:pt x="472107" y="244475"/>
                </a:cubicBezTo>
                <a:cubicBezTo>
                  <a:pt x="481183" y="244475"/>
                  <a:pt x="488540" y="237117"/>
                  <a:pt x="488540" y="228041"/>
                </a:cubicBezTo>
                <a:cubicBezTo>
                  <a:pt x="488540" y="218965"/>
                  <a:pt x="481183" y="211608"/>
                  <a:pt x="472107" y="211608"/>
                </a:cubicBezTo>
                <a:close/>
                <a:moveTo>
                  <a:pt x="536459" y="211608"/>
                </a:moveTo>
                <a:cubicBezTo>
                  <a:pt x="527383" y="211608"/>
                  <a:pt x="520025" y="218965"/>
                  <a:pt x="520025" y="228041"/>
                </a:cubicBezTo>
                <a:cubicBezTo>
                  <a:pt x="520025" y="237117"/>
                  <a:pt x="527383" y="244475"/>
                  <a:pt x="536459" y="244475"/>
                </a:cubicBezTo>
                <a:cubicBezTo>
                  <a:pt x="545535" y="244475"/>
                  <a:pt x="552892" y="237117"/>
                  <a:pt x="552892" y="228041"/>
                </a:cubicBezTo>
                <a:cubicBezTo>
                  <a:pt x="552892" y="218965"/>
                  <a:pt x="545535" y="211608"/>
                  <a:pt x="536459" y="211608"/>
                </a:cubicBezTo>
                <a:close/>
                <a:moveTo>
                  <a:pt x="600810" y="211608"/>
                </a:moveTo>
                <a:cubicBezTo>
                  <a:pt x="591734" y="211608"/>
                  <a:pt x="584377" y="218965"/>
                  <a:pt x="584377" y="228041"/>
                </a:cubicBezTo>
                <a:cubicBezTo>
                  <a:pt x="584377" y="237117"/>
                  <a:pt x="591734" y="244475"/>
                  <a:pt x="600810" y="244475"/>
                </a:cubicBezTo>
                <a:cubicBezTo>
                  <a:pt x="609886" y="244475"/>
                  <a:pt x="617244" y="237117"/>
                  <a:pt x="617244" y="228041"/>
                </a:cubicBezTo>
                <a:cubicBezTo>
                  <a:pt x="617244" y="218965"/>
                  <a:pt x="609886" y="211608"/>
                  <a:pt x="600810" y="211608"/>
                </a:cubicBezTo>
                <a:close/>
                <a:moveTo>
                  <a:pt x="665162" y="211608"/>
                </a:moveTo>
                <a:cubicBezTo>
                  <a:pt x="656086" y="211608"/>
                  <a:pt x="648729" y="218965"/>
                  <a:pt x="648729" y="228041"/>
                </a:cubicBezTo>
                <a:cubicBezTo>
                  <a:pt x="648729" y="237117"/>
                  <a:pt x="656086" y="244475"/>
                  <a:pt x="665162" y="244475"/>
                </a:cubicBezTo>
                <a:cubicBezTo>
                  <a:pt x="674238" y="244475"/>
                  <a:pt x="681596" y="237117"/>
                  <a:pt x="681596" y="228041"/>
                </a:cubicBezTo>
                <a:cubicBezTo>
                  <a:pt x="681596" y="218965"/>
                  <a:pt x="674238" y="211608"/>
                  <a:pt x="665162" y="211608"/>
                </a:cubicBezTo>
                <a:close/>
                <a:moveTo>
                  <a:pt x="729514" y="211608"/>
                </a:moveTo>
                <a:cubicBezTo>
                  <a:pt x="720438" y="211608"/>
                  <a:pt x="713080" y="218965"/>
                  <a:pt x="713080" y="228041"/>
                </a:cubicBezTo>
                <a:cubicBezTo>
                  <a:pt x="713080" y="237117"/>
                  <a:pt x="720438" y="244475"/>
                  <a:pt x="729514" y="244475"/>
                </a:cubicBezTo>
                <a:cubicBezTo>
                  <a:pt x="738590" y="244475"/>
                  <a:pt x="745948" y="237117"/>
                  <a:pt x="745948" y="228041"/>
                </a:cubicBezTo>
                <a:cubicBezTo>
                  <a:pt x="745948" y="218965"/>
                  <a:pt x="738590" y="211608"/>
                  <a:pt x="729514" y="211608"/>
                </a:cubicBezTo>
                <a:close/>
                <a:moveTo>
                  <a:pt x="16434" y="141072"/>
                </a:moveTo>
                <a:cubicBezTo>
                  <a:pt x="7358" y="141072"/>
                  <a:pt x="0" y="148429"/>
                  <a:pt x="0" y="157505"/>
                </a:cubicBezTo>
                <a:cubicBezTo>
                  <a:pt x="0" y="166581"/>
                  <a:pt x="7358" y="173939"/>
                  <a:pt x="16434" y="173939"/>
                </a:cubicBezTo>
                <a:cubicBezTo>
                  <a:pt x="25510" y="173939"/>
                  <a:pt x="32868" y="166581"/>
                  <a:pt x="32868" y="157505"/>
                </a:cubicBezTo>
                <a:cubicBezTo>
                  <a:pt x="32868" y="148429"/>
                  <a:pt x="25510" y="141072"/>
                  <a:pt x="16434" y="141072"/>
                </a:cubicBezTo>
                <a:close/>
                <a:moveTo>
                  <a:pt x="80786" y="141072"/>
                </a:moveTo>
                <a:cubicBezTo>
                  <a:pt x="71710" y="141072"/>
                  <a:pt x="64352" y="148429"/>
                  <a:pt x="64352" y="157505"/>
                </a:cubicBezTo>
                <a:cubicBezTo>
                  <a:pt x="64352" y="166581"/>
                  <a:pt x="71710" y="173939"/>
                  <a:pt x="80786" y="173939"/>
                </a:cubicBezTo>
                <a:cubicBezTo>
                  <a:pt x="89862" y="173939"/>
                  <a:pt x="97219" y="166581"/>
                  <a:pt x="97219" y="157505"/>
                </a:cubicBezTo>
                <a:cubicBezTo>
                  <a:pt x="97219" y="148429"/>
                  <a:pt x="89862" y="141072"/>
                  <a:pt x="80786" y="141072"/>
                </a:cubicBezTo>
                <a:close/>
                <a:moveTo>
                  <a:pt x="145138" y="141072"/>
                </a:moveTo>
                <a:cubicBezTo>
                  <a:pt x="136062" y="141072"/>
                  <a:pt x="128704" y="148429"/>
                  <a:pt x="128704" y="157505"/>
                </a:cubicBezTo>
                <a:cubicBezTo>
                  <a:pt x="128704" y="166581"/>
                  <a:pt x="136062" y="173939"/>
                  <a:pt x="145138" y="173939"/>
                </a:cubicBezTo>
                <a:cubicBezTo>
                  <a:pt x="154214" y="173939"/>
                  <a:pt x="161571" y="166581"/>
                  <a:pt x="161571" y="157505"/>
                </a:cubicBezTo>
                <a:cubicBezTo>
                  <a:pt x="161571" y="148429"/>
                  <a:pt x="154214" y="141072"/>
                  <a:pt x="145138" y="141072"/>
                </a:cubicBezTo>
                <a:close/>
                <a:moveTo>
                  <a:pt x="209489" y="141072"/>
                </a:moveTo>
                <a:cubicBezTo>
                  <a:pt x="200413" y="141072"/>
                  <a:pt x="193056" y="148429"/>
                  <a:pt x="193056" y="157505"/>
                </a:cubicBezTo>
                <a:cubicBezTo>
                  <a:pt x="193056" y="166581"/>
                  <a:pt x="200413" y="173939"/>
                  <a:pt x="209489" y="173939"/>
                </a:cubicBezTo>
                <a:cubicBezTo>
                  <a:pt x="218565" y="173939"/>
                  <a:pt x="225923" y="166581"/>
                  <a:pt x="225923" y="157505"/>
                </a:cubicBezTo>
                <a:cubicBezTo>
                  <a:pt x="225923" y="148429"/>
                  <a:pt x="218565" y="141072"/>
                  <a:pt x="209489" y="141072"/>
                </a:cubicBezTo>
                <a:close/>
                <a:moveTo>
                  <a:pt x="273841" y="141072"/>
                </a:moveTo>
                <a:cubicBezTo>
                  <a:pt x="264765" y="141072"/>
                  <a:pt x="257408" y="148429"/>
                  <a:pt x="257408" y="157505"/>
                </a:cubicBezTo>
                <a:cubicBezTo>
                  <a:pt x="257408" y="166581"/>
                  <a:pt x="264765" y="173939"/>
                  <a:pt x="273841" y="173939"/>
                </a:cubicBezTo>
                <a:cubicBezTo>
                  <a:pt x="282917" y="173939"/>
                  <a:pt x="290275" y="166581"/>
                  <a:pt x="290275" y="157505"/>
                </a:cubicBezTo>
                <a:cubicBezTo>
                  <a:pt x="290275" y="148429"/>
                  <a:pt x="282917" y="141072"/>
                  <a:pt x="273841" y="141072"/>
                </a:cubicBezTo>
                <a:close/>
                <a:moveTo>
                  <a:pt x="338193" y="141072"/>
                </a:moveTo>
                <a:cubicBezTo>
                  <a:pt x="329117" y="141072"/>
                  <a:pt x="321759" y="148429"/>
                  <a:pt x="321759" y="157505"/>
                </a:cubicBezTo>
                <a:cubicBezTo>
                  <a:pt x="321759" y="166581"/>
                  <a:pt x="329117" y="173939"/>
                  <a:pt x="338193" y="173939"/>
                </a:cubicBezTo>
                <a:cubicBezTo>
                  <a:pt x="347269" y="173939"/>
                  <a:pt x="354627" y="166581"/>
                  <a:pt x="354627" y="157505"/>
                </a:cubicBezTo>
                <a:cubicBezTo>
                  <a:pt x="354627" y="148429"/>
                  <a:pt x="347269" y="141072"/>
                  <a:pt x="338193" y="141072"/>
                </a:cubicBezTo>
                <a:close/>
                <a:moveTo>
                  <a:pt x="407755" y="141072"/>
                </a:moveTo>
                <a:cubicBezTo>
                  <a:pt x="398679" y="141072"/>
                  <a:pt x="391321" y="148429"/>
                  <a:pt x="391321" y="157505"/>
                </a:cubicBezTo>
                <a:cubicBezTo>
                  <a:pt x="391321" y="166581"/>
                  <a:pt x="398679" y="173939"/>
                  <a:pt x="407755" y="173939"/>
                </a:cubicBezTo>
                <a:cubicBezTo>
                  <a:pt x="416831" y="173939"/>
                  <a:pt x="424189" y="166581"/>
                  <a:pt x="424189" y="157505"/>
                </a:cubicBezTo>
                <a:cubicBezTo>
                  <a:pt x="424189" y="148429"/>
                  <a:pt x="416831" y="141072"/>
                  <a:pt x="407755" y="141072"/>
                </a:cubicBezTo>
                <a:close/>
                <a:moveTo>
                  <a:pt x="472107" y="141072"/>
                </a:moveTo>
                <a:cubicBezTo>
                  <a:pt x="463031" y="141072"/>
                  <a:pt x="455673" y="148429"/>
                  <a:pt x="455673" y="157505"/>
                </a:cubicBezTo>
                <a:cubicBezTo>
                  <a:pt x="455673" y="166581"/>
                  <a:pt x="463031" y="173939"/>
                  <a:pt x="472107" y="173939"/>
                </a:cubicBezTo>
                <a:cubicBezTo>
                  <a:pt x="481183" y="173939"/>
                  <a:pt x="488540" y="166581"/>
                  <a:pt x="488540" y="157505"/>
                </a:cubicBezTo>
                <a:cubicBezTo>
                  <a:pt x="488540" y="148429"/>
                  <a:pt x="481183" y="141072"/>
                  <a:pt x="472107" y="141072"/>
                </a:cubicBezTo>
                <a:close/>
                <a:moveTo>
                  <a:pt x="536459" y="141072"/>
                </a:moveTo>
                <a:cubicBezTo>
                  <a:pt x="527383" y="141072"/>
                  <a:pt x="520025" y="148429"/>
                  <a:pt x="520025" y="157505"/>
                </a:cubicBezTo>
                <a:cubicBezTo>
                  <a:pt x="520025" y="166581"/>
                  <a:pt x="527383" y="173939"/>
                  <a:pt x="536459" y="173939"/>
                </a:cubicBezTo>
                <a:cubicBezTo>
                  <a:pt x="545535" y="173939"/>
                  <a:pt x="552892" y="166581"/>
                  <a:pt x="552892" y="157505"/>
                </a:cubicBezTo>
                <a:cubicBezTo>
                  <a:pt x="552892" y="148429"/>
                  <a:pt x="545535" y="141072"/>
                  <a:pt x="536459" y="141072"/>
                </a:cubicBezTo>
                <a:close/>
                <a:moveTo>
                  <a:pt x="600810" y="141072"/>
                </a:moveTo>
                <a:cubicBezTo>
                  <a:pt x="591734" y="141072"/>
                  <a:pt x="584377" y="148429"/>
                  <a:pt x="584377" y="157505"/>
                </a:cubicBezTo>
                <a:cubicBezTo>
                  <a:pt x="584377" y="166581"/>
                  <a:pt x="591734" y="173939"/>
                  <a:pt x="600810" y="173939"/>
                </a:cubicBezTo>
                <a:cubicBezTo>
                  <a:pt x="609886" y="173939"/>
                  <a:pt x="617244" y="166581"/>
                  <a:pt x="617244" y="157505"/>
                </a:cubicBezTo>
                <a:cubicBezTo>
                  <a:pt x="617244" y="148429"/>
                  <a:pt x="609886" y="141072"/>
                  <a:pt x="600810" y="141072"/>
                </a:cubicBezTo>
                <a:close/>
                <a:moveTo>
                  <a:pt x="665162" y="141072"/>
                </a:moveTo>
                <a:cubicBezTo>
                  <a:pt x="656086" y="141072"/>
                  <a:pt x="648729" y="148429"/>
                  <a:pt x="648729" y="157505"/>
                </a:cubicBezTo>
                <a:cubicBezTo>
                  <a:pt x="648729" y="166581"/>
                  <a:pt x="656086" y="173939"/>
                  <a:pt x="665162" y="173939"/>
                </a:cubicBezTo>
                <a:cubicBezTo>
                  <a:pt x="674238" y="173939"/>
                  <a:pt x="681596" y="166581"/>
                  <a:pt x="681596" y="157505"/>
                </a:cubicBezTo>
                <a:cubicBezTo>
                  <a:pt x="681596" y="148429"/>
                  <a:pt x="674238" y="141072"/>
                  <a:pt x="665162" y="141072"/>
                </a:cubicBezTo>
                <a:close/>
                <a:moveTo>
                  <a:pt x="729514" y="141072"/>
                </a:moveTo>
                <a:cubicBezTo>
                  <a:pt x="720438" y="141072"/>
                  <a:pt x="713080" y="148429"/>
                  <a:pt x="713080" y="157505"/>
                </a:cubicBezTo>
                <a:cubicBezTo>
                  <a:pt x="713080" y="166581"/>
                  <a:pt x="720438" y="173939"/>
                  <a:pt x="729514" y="173939"/>
                </a:cubicBezTo>
                <a:cubicBezTo>
                  <a:pt x="738590" y="173939"/>
                  <a:pt x="745948" y="166581"/>
                  <a:pt x="745948" y="157505"/>
                </a:cubicBezTo>
                <a:cubicBezTo>
                  <a:pt x="745948" y="148429"/>
                  <a:pt x="738590" y="141072"/>
                  <a:pt x="729514" y="141072"/>
                </a:cubicBezTo>
                <a:close/>
                <a:moveTo>
                  <a:pt x="16434" y="70536"/>
                </a:moveTo>
                <a:cubicBezTo>
                  <a:pt x="7358" y="70536"/>
                  <a:pt x="0" y="77894"/>
                  <a:pt x="0" y="86970"/>
                </a:cubicBezTo>
                <a:cubicBezTo>
                  <a:pt x="0" y="96046"/>
                  <a:pt x="7358" y="103403"/>
                  <a:pt x="16434" y="103403"/>
                </a:cubicBezTo>
                <a:cubicBezTo>
                  <a:pt x="25510" y="103403"/>
                  <a:pt x="32868" y="96046"/>
                  <a:pt x="32868" y="86970"/>
                </a:cubicBezTo>
                <a:cubicBezTo>
                  <a:pt x="32868" y="77894"/>
                  <a:pt x="25510" y="70536"/>
                  <a:pt x="16434" y="70536"/>
                </a:cubicBezTo>
                <a:close/>
                <a:moveTo>
                  <a:pt x="80786" y="70536"/>
                </a:moveTo>
                <a:cubicBezTo>
                  <a:pt x="71710" y="70536"/>
                  <a:pt x="64352" y="77894"/>
                  <a:pt x="64352" y="86970"/>
                </a:cubicBezTo>
                <a:cubicBezTo>
                  <a:pt x="64352" y="96046"/>
                  <a:pt x="71710" y="103403"/>
                  <a:pt x="80786" y="103403"/>
                </a:cubicBezTo>
                <a:cubicBezTo>
                  <a:pt x="89862" y="103403"/>
                  <a:pt x="97219" y="96046"/>
                  <a:pt x="97219" y="86970"/>
                </a:cubicBezTo>
                <a:cubicBezTo>
                  <a:pt x="97219" y="77894"/>
                  <a:pt x="89862" y="70536"/>
                  <a:pt x="80786" y="70536"/>
                </a:cubicBezTo>
                <a:close/>
                <a:moveTo>
                  <a:pt x="145138" y="70536"/>
                </a:moveTo>
                <a:cubicBezTo>
                  <a:pt x="136062" y="70536"/>
                  <a:pt x="128704" y="77894"/>
                  <a:pt x="128704" y="86970"/>
                </a:cubicBezTo>
                <a:cubicBezTo>
                  <a:pt x="128704" y="96046"/>
                  <a:pt x="136062" y="103403"/>
                  <a:pt x="145138" y="103403"/>
                </a:cubicBezTo>
                <a:cubicBezTo>
                  <a:pt x="154214" y="103403"/>
                  <a:pt x="161571" y="96046"/>
                  <a:pt x="161571" y="86970"/>
                </a:cubicBezTo>
                <a:cubicBezTo>
                  <a:pt x="161571" y="77894"/>
                  <a:pt x="154214" y="70536"/>
                  <a:pt x="145138" y="70536"/>
                </a:cubicBezTo>
                <a:close/>
                <a:moveTo>
                  <a:pt x="209489" y="70536"/>
                </a:moveTo>
                <a:cubicBezTo>
                  <a:pt x="200413" y="70536"/>
                  <a:pt x="193056" y="77894"/>
                  <a:pt x="193056" y="86970"/>
                </a:cubicBezTo>
                <a:cubicBezTo>
                  <a:pt x="193056" y="96046"/>
                  <a:pt x="200413" y="103403"/>
                  <a:pt x="209489" y="103403"/>
                </a:cubicBezTo>
                <a:cubicBezTo>
                  <a:pt x="218565" y="103403"/>
                  <a:pt x="225923" y="96046"/>
                  <a:pt x="225923" y="86970"/>
                </a:cubicBezTo>
                <a:cubicBezTo>
                  <a:pt x="225923" y="77894"/>
                  <a:pt x="218565" y="70536"/>
                  <a:pt x="209489" y="70536"/>
                </a:cubicBezTo>
                <a:close/>
                <a:moveTo>
                  <a:pt x="273841" y="70536"/>
                </a:moveTo>
                <a:cubicBezTo>
                  <a:pt x="264765" y="70536"/>
                  <a:pt x="257408" y="77894"/>
                  <a:pt x="257408" y="86970"/>
                </a:cubicBezTo>
                <a:cubicBezTo>
                  <a:pt x="257408" y="96046"/>
                  <a:pt x="264765" y="103403"/>
                  <a:pt x="273841" y="103403"/>
                </a:cubicBezTo>
                <a:cubicBezTo>
                  <a:pt x="282917" y="103403"/>
                  <a:pt x="290275" y="96046"/>
                  <a:pt x="290275" y="86970"/>
                </a:cubicBezTo>
                <a:cubicBezTo>
                  <a:pt x="290275" y="77894"/>
                  <a:pt x="282917" y="70536"/>
                  <a:pt x="273841" y="70536"/>
                </a:cubicBezTo>
                <a:close/>
                <a:moveTo>
                  <a:pt x="338193" y="70536"/>
                </a:moveTo>
                <a:cubicBezTo>
                  <a:pt x="329117" y="70536"/>
                  <a:pt x="321759" y="77894"/>
                  <a:pt x="321759" y="86970"/>
                </a:cubicBezTo>
                <a:cubicBezTo>
                  <a:pt x="321759" y="96046"/>
                  <a:pt x="329117" y="103403"/>
                  <a:pt x="338193" y="103403"/>
                </a:cubicBezTo>
                <a:cubicBezTo>
                  <a:pt x="347269" y="103403"/>
                  <a:pt x="354627" y="96046"/>
                  <a:pt x="354627" y="86970"/>
                </a:cubicBezTo>
                <a:cubicBezTo>
                  <a:pt x="354627" y="77894"/>
                  <a:pt x="347269" y="70536"/>
                  <a:pt x="338193" y="70536"/>
                </a:cubicBezTo>
                <a:close/>
                <a:moveTo>
                  <a:pt x="407755" y="70536"/>
                </a:moveTo>
                <a:cubicBezTo>
                  <a:pt x="398679" y="70536"/>
                  <a:pt x="391321" y="77894"/>
                  <a:pt x="391321" y="86970"/>
                </a:cubicBezTo>
                <a:cubicBezTo>
                  <a:pt x="391321" y="96046"/>
                  <a:pt x="398679" y="103403"/>
                  <a:pt x="407755" y="103403"/>
                </a:cubicBezTo>
                <a:cubicBezTo>
                  <a:pt x="416831" y="103403"/>
                  <a:pt x="424189" y="96046"/>
                  <a:pt x="424189" y="86970"/>
                </a:cubicBezTo>
                <a:cubicBezTo>
                  <a:pt x="424189" y="77894"/>
                  <a:pt x="416831" y="70536"/>
                  <a:pt x="407755" y="70536"/>
                </a:cubicBezTo>
                <a:close/>
                <a:moveTo>
                  <a:pt x="472107" y="70536"/>
                </a:moveTo>
                <a:cubicBezTo>
                  <a:pt x="463031" y="70536"/>
                  <a:pt x="455673" y="77894"/>
                  <a:pt x="455673" y="86970"/>
                </a:cubicBezTo>
                <a:cubicBezTo>
                  <a:pt x="455673" y="96046"/>
                  <a:pt x="463031" y="103403"/>
                  <a:pt x="472107" y="103403"/>
                </a:cubicBezTo>
                <a:cubicBezTo>
                  <a:pt x="481183" y="103403"/>
                  <a:pt x="488540" y="96046"/>
                  <a:pt x="488540" y="86970"/>
                </a:cubicBezTo>
                <a:cubicBezTo>
                  <a:pt x="488540" y="77894"/>
                  <a:pt x="481183" y="70536"/>
                  <a:pt x="472107" y="70536"/>
                </a:cubicBezTo>
                <a:close/>
                <a:moveTo>
                  <a:pt x="536459" y="70536"/>
                </a:moveTo>
                <a:cubicBezTo>
                  <a:pt x="527383" y="70536"/>
                  <a:pt x="520025" y="77894"/>
                  <a:pt x="520025" y="86970"/>
                </a:cubicBezTo>
                <a:cubicBezTo>
                  <a:pt x="520025" y="96046"/>
                  <a:pt x="527383" y="103403"/>
                  <a:pt x="536459" y="103403"/>
                </a:cubicBezTo>
                <a:cubicBezTo>
                  <a:pt x="545535" y="103403"/>
                  <a:pt x="552892" y="96046"/>
                  <a:pt x="552892" y="86970"/>
                </a:cubicBezTo>
                <a:cubicBezTo>
                  <a:pt x="552892" y="77894"/>
                  <a:pt x="545535" y="70536"/>
                  <a:pt x="536459" y="70536"/>
                </a:cubicBezTo>
                <a:close/>
                <a:moveTo>
                  <a:pt x="600810" y="70536"/>
                </a:moveTo>
                <a:cubicBezTo>
                  <a:pt x="591734" y="70536"/>
                  <a:pt x="584377" y="77894"/>
                  <a:pt x="584377" y="86970"/>
                </a:cubicBezTo>
                <a:cubicBezTo>
                  <a:pt x="584377" y="96046"/>
                  <a:pt x="591734" y="103403"/>
                  <a:pt x="600810" y="103403"/>
                </a:cubicBezTo>
                <a:cubicBezTo>
                  <a:pt x="609886" y="103403"/>
                  <a:pt x="617244" y="96046"/>
                  <a:pt x="617244" y="86970"/>
                </a:cubicBezTo>
                <a:cubicBezTo>
                  <a:pt x="617244" y="77894"/>
                  <a:pt x="609886" y="70536"/>
                  <a:pt x="600810" y="70536"/>
                </a:cubicBezTo>
                <a:close/>
                <a:moveTo>
                  <a:pt x="665162" y="70536"/>
                </a:moveTo>
                <a:cubicBezTo>
                  <a:pt x="656086" y="70536"/>
                  <a:pt x="648729" y="77894"/>
                  <a:pt x="648729" y="86970"/>
                </a:cubicBezTo>
                <a:cubicBezTo>
                  <a:pt x="648729" y="96046"/>
                  <a:pt x="656086" y="103403"/>
                  <a:pt x="665162" y="103403"/>
                </a:cubicBezTo>
                <a:cubicBezTo>
                  <a:pt x="674238" y="103403"/>
                  <a:pt x="681596" y="96046"/>
                  <a:pt x="681596" y="86970"/>
                </a:cubicBezTo>
                <a:cubicBezTo>
                  <a:pt x="681596" y="77894"/>
                  <a:pt x="674238" y="70536"/>
                  <a:pt x="665162" y="70536"/>
                </a:cubicBezTo>
                <a:close/>
                <a:moveTo>
                  <a:pt x="729514" y="70536"/>
                </a:moveTo>
                <a:cubicBezTo>
                  <a:pt x="720438" y="70536"/>
                  <a:pt x="713080" y="77894"/>
                  <a:pt x="713080" y="86970"/>
                </a:cubicBezTo>
                <a:cubicBezTo>
                  <a:pt x="713080" y="96046"/>
                  <a:pt x="720438" y="103403"/>
                  <a:pt x="729514" y="103403"/>
                </a:cubicBezTo>
                <a:cubicBezTo>
                  <a:pt x="738590" y="103403"/>
                  <a:pt x="745948" y="96046"/>
                  <a:pt x="745948" y="86970"/>
                </a:cubicBezTo>
                <a:cubicBezTo>
                  <a:pt x="745948" y="77894"/>
                  <a:pt x="738590" y="70536"/>
                  <a:pt x="729514" y="70536"/>
                </a:cubicBezTo>
                <a:close/>
                <a:moveTo>
                  <a:pt x="16434" y="0"/>
                </a:moveTo>
                <a:cubicBezTo>
                  <a:pt x="7358" y="0"/>
                  <a:pt x="0" y="7358"/>
                  <a:pt x="0" y="16434"/>
                </a:cubicBezTo>
                <a:cubicBezTo>
                  <a:pt x="0" y="25510"/>
                  <a:pt x="7358" y="32868"/>
                  <a:pt x="16434" y="32868"/>
                </a:cubicBezTo>
                <a:cubicBezTo>
                  <a:pt x="25510" y="32868"/>
                  <a:pt x="32868" y="25510"/>
                  <a:pt x="32868" y="16434"/>
                </a:cubicBezTo>
                <a:cubicBezTo>
                  <a:pt x="32868" y="7358"/>
                  <a:pt x="25510" y="0"/>
                  <a:pt x="16434" y="0"/>
                </a:cubicBezTo>
                <a:close/>
                <a:moveTo>
                  <a:pt x="80786" y="0"/>
                </a:moveTo>
                <a:cubicBezTo>
                  <a:pt x="71710" y="0"/>
                  <a:pt x="64352" y="7358"/>
                  <a:pt x="64352" y="16434"/>
                </a:cubicBezTo>
                <a:cubicBezTo>
                  <a:pt x="64352" y="25510"/>
                  <a:pt x="71710" y="32868"/>
                  <a:pt x="80786" y="32868"/>
                </a:cubicBezTo>
                <a:cubicBezTo>
                  <a:pt x="89862" y="32868"/>
                  <a:pt x="97219" y="25510"/>
                  <a:pt x="97219" y="16434"/>
                </a:cubicBezTo>
                <a:cubicBezTo>
                  <a:pt x="97219" y="7358"/>
                  <a:pt x="89862" y="0"/>
                  <a:pt x="80786" y="0"/>
                </a:cubicBezTo>
                <a:close/>
                <a:moveTo>
                  <a:pt x="145138" y="0"/>
                </a:moveTo>
                <a:cubicBezTo>
                  <a:pt x="136062" y="0"/>
                  <a:pt x="128704" y="7358"/>
                  <a:pt x="128704" y="16434"/>
                </a:cubicBezTo>
                <a:cubicBezTo>
                  <a:pt x="128704" y="25510"/>
                  <a:pt x="136062" y="32868"/>
                  <a:pt x="145138" y="32868"/>
                </a:cubicBezTo>
                <a:cubicBezTo>
                  <a:pt x="154214" y="32868"/>
                  <a:pt x="161571" y="25510"/>
                  <a:pt x="161571" y="16434"/>
                </a:cubicBezTo>
                <a:cubicBezTo>
                  <a:pt x="161571" y="7358"/>
                  <a:pt x="154214" y="0"/>
                  <a:pt x="145138" y="0"/>
                </a:cubicBezTo>
                <a:close/>
                <a:moveTo>
                  <a:pt x="209489" y="0"/>
                </a:moveTo>
                <a:cubicBezTo>
                  <a:pt x="200413" y="0"/>
                  <a:pt x="193056" y="7358"/>
                  <a:pt x="193056" y="16434"/>
                </a:cubicBezTo>
                <a:cubicBezTo>
                  <a:pt x="193056" y="25510"/>
                  <a:pt x="200413" y="32868"/>
                  <a:pt x="209489" y="32868"/>
                </a:cubicBezTo>
                <a:cubicBezTo>
                  <a:pt x="218565" y="32868"/>
                  <a:pt x="225923" y="25510"/>
                  <a:pt x="225923" y="16434"/>
                </a:cubicBezTo>
                <a:cubicBezTo>
                  <a:pt x="225923" y="7358"/>
                  <a:pt x="218565" y="0"/>
                  <a:pt x="209489" y="0"/>
                </a:cubicBezTo>
                <a:close/>
                <a:moveTo>
                  <a:pt x="273841" y="0"/>
                </a:moveTo>
                <a:cubicBezTo>
                  <a:pt x="264765" y="0"/>
                  <a:pt x="257408" y="7358"/>
                  <a:pt x="257408" y="16434"/>
                </a:cubicBezTo>
                <a:cubicBezTo>
                  <a:pt x="257408" y="25510"/>
                  <a:pt x="264765" y="32868"/>
                  <a:pt x="273841" y="32868"/>
                </a:cubicBezTo>
                <a:cubicBezTo>
                  <a:pt x="282917" y="32868"/>
                  <a:pt x="290275" y="25510"/>
                  <a:pt x="290275" y="16434"/>
                </a:cubicBezTo>
                <a:cubicBezTo>
                  <a:pt x="290275" y="7358"/>
                  <a:pt x="282917" y="0"/>
                  <a:pt x="273841" y="0"/>
                </a:cubicBezTo>
                <a:close/>
                <a:moveTo>
                  <a:pt x="338193" y="0"/>
                </a:moveTo>
                <a:cubicBezTo>
                  <a:pt x="329117" y="0"/>
                  <a:pt x="321759" y="7358"/>
                  <a:pt x="321759" y="16434"/>
                </a:cubicBezTo>
                <a:cubicBezTo>
                  <a:pt x="321759" y="25510"/>
                  <a:pt x="329117" y="32868"/>
                  <a:pt x="338193" y="32868"/>
                </a:cubicBezTo>
                <a:cubicBezTo>
                  <a:pt x="347269" y="32868"/>
                  <a:pt x="354627" y="25510"/>
                  <a:pt x="354627" y="16434"/>
                </a:cubicBezTo>
                <a:cubicBezTo>
                  <a:pt x="354627" y="7358"/>
                  <a:pt x="347269" y="0"/>
                  <a:pt x="338193" y="0"/>
                </a:cubicBezTo>
                <a:close/>
                <a:moveTo>
                  <a:pt x="407755" y="0"/>
                </a:moveTo>
                <a:cubicBezTo>
                  <a:pt x="398679" y="0"/>
                  <a:pt x="391321" y="7358"/>
                  <a:pt x="391321" y="16434"/>
                </a:cubicBezTo>
                <a:cubicBezTo>
                  <a:pt x="391321" y="25510"/>
                  <a:pt x="398679" y="32868"/>
                  <a:pt x="407755" y="32868"/>
                </a:cubicBezTo>
                <a:cubicBezTo>
                  <a:pt x="416831" y="32868"/>
                  <a:pt x="424189" y="25510"/>
                  <a:pt x="424189" y="16434"/>
                </a:cubicBezTo>
                <a:cubicBezTo>
                  <a:pt x="424189" y="7358"/>
                  <a:pt x="416831" y="0"/>
                  <a:pt x="407755" y="0"/>
                </a:cubicBezTo>
                <a:close/>
                <a:moveTo>
                  <a:pt x="472107" y="0"/>
                </a:moveTo>
                <a:cubicBezTo>
                  <a:pt x="463031" y="0"/>
                  <a:pt x="455673" y="7358"/>
                  <a:pt x="455673" y="16434"/>
                </a:cubicBezTo>
                <a:cubicBezTo>
                  <a:pt x="455673" y="25510"/>
                  <a:pt x="463031" y="32868"/>
                  <a:pt x="472107" y="32868"/>
                </a:cubicBezTo>
                <a:cubicBezTo>
                  <a:pt x="481183" y="32868"/>
                  <a:pt x="488540" y="25510"/>
                  <a:pt x="488540" y="16434"/>
                </a:cubicBezTo>
                <a:cubicBezTo>
                  <a:pt x="488540" y="7358"/>
                  <a:pt x="481183" y="0"/>
                  <a:pt x="472107" y="0"/>
                </a:cubicBezTo>
                <a:close/>
                <a:moveTo>
                  <a:pt x="536459" y="0"/>
                </a:moveTo>
                <a:cubicBezTo>
                  <a:pt x="527383" y="0"/>
                  <a:pt x="520025" y="7358"/>
                  <a:pt x="520025" y="16434"/>
                </a:cubicBezTo>
                <a:cubicBezTo>
                  <a:pt x="520025" y="25510"/>
                  <a:pt x="527383" y="32868"/>
                  <a:pt x="536459" y="32868"/>
                </a:cubicBezTo>
                <a:cubicBezTo>
                  <a:pt x="545535" y="32868"/>
                  <a:pt x="552892" y="25510"/>
                  <a:pt x="552892" y="16434"/>
                </a:cubicBezTo>
                <a:cubicBezTo>
                  <a:pt x="552892" y="7358"/>
                  <a:pt x="545535" y="0"/>
                  <a:pt x="536459" y="0"/>
                </a:cubicBezTo>
                <a:close/>
                <a:moveTo>
                  <a:pt x="600810" y="0"/>
                </a:moveTo>
                <a:cubicBezTo>
                  <a:pt x="591734" y="0"/>
                  <a:pt x="584377" y="7358"/>
                  <a:pt x="584377" y="16434"/>
                </a:cubicBezTo>
                <a:cubicBezTo>
                  <a:pt x="584377" y="25510"/>
                  <a:pt x="591734" y="32868"/>
                  <a:pt x="600810" y="32868"/>
                </a:cubicBezTo>
                <a:cubicBezTo>
                  <a:pt x="609886" y="32868"/>
                  <a:pt x="617244" y="25510"/>
                  <a:pt x="617244" y="16434"/>
                </a:cubicBezTo>
                <a:cubicBezTo>
                  <a:pt x="617244" y="7358"/>
                  <a:pt x="609886" y="0"/>
                  <a:pt x="600810" y="0"/>
                </a:cubicBezTo>
                <a:close/>
                <a:moveTo>
                  <a:pt x="665162" y="0"/>
                </a:moveTo>
                <a:cubicBezTo>
                  <a:pt x="656086" y="0"/>
                  <a:pt x="648729" y="7358"/>
                  <a:pt x="648729" y="16434"/>
                </a:cubicBezTo>
                <a:cubicBezTo>
                  <a:pt x="648729" y="25510"/>
                  <a:pt x="656086" y="32868"/>
                  <a:pt x="665162" y="32868"/>
                </a:cubicBezTo>
                <a:cubicBezTo>
                  <a:pt x="674238" y="32868"/>
                  <a:pt x="681596" y="25510"/>
                  <a:pt x="681596" y="16434"/>
                </a:cubicBezTo>
                <a:cubicBezTo>
                  <a:pt x="681596" y="7358"/>
                  <a:pt x="674238" y="0"/>
                  <a:pt x="665162" y="0"/>
                </a:cubicBezTo>
                <a:close/>
                <a:moveTo>
                  <a:pt x="729514" y="0"/>
                </a:moveTo>
                <a:cubicBezTo>
                  <a:pt x="720438" y="0"/>
                  <a:pt x="713080" y="7358"/>
                  <a:pt x="713080" y="16434"/>
                </a:cubicBezTo>
                <a:cubicBezTo>
                  <a:pt x="713080" y="25510"/>
                  <a:pt x="720438" y="32868"/>
                  <a:pt x="729514" y="32868"/>
                </a:cubicBezTo>
                <a:cubicBezTo>
                  <a:pt x="738590" y="32868"/>
                  <a:pt x="745948" y="25510"/>
                  <a:pt x="745948" y="16434"/>
                </a:cubicBezTo>
                <a:cubicBezTo>
                  <a:pt x="745948" y="7358"/>
                  <a:pt x="738590" y="0"/>
                  <a:pt x="729514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bg1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2550849" y="1324357"/>
            <a:ext cx="1335352" cy="134229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4800">
                <a:ln w="635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06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1">
            <a:off x="650750" y="2830082"/>
            <a:ext cx="4880625" cy="72000"/>
          </a:xfrm>
          <a:prstGeom prst="roundRect">
            <a:avLst>
              <a:gd name="adj" fmla="val 50000"/>
            </a:avLst>
          </a:prstGeom>
          <a:gradFill>
            <a:gsLst>
              <a:gs pos="4900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781957" y="573451"/>
            <a:ext cx="1398931" cy="17371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pic>
        <p:nvPicPr>
          <p:cNvPr id="15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800100" y="44450"/>
            <a:ext cx="1651000" cy="1790700"/>
          </a:xfrm>
          <a:prstGeom prst="rect">
            <a:avLst/>
          </a:prstGeom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1"/>
            <a:ext cx="12192000" cy="6857999"/>
          </a:xfrm>
          <a:prstGeom prst="flowChartProcess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7306056" y="0"/>
            <a:ext cx="4888992" cy="6858000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>
          <a:xfrm rot="0" flipH="0" flipV="0">
            <a:off x="0" y="1935009"/>
            <a:ext cx="3780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/>
        </p:spPr>
        <p:txBody>
          <a:bodyPr vert="horz" wrap="square" lIns="0" tIns="0" rIns="0" bIns="0" rtlCol="0" anchor="t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60400" y="2809391"/>
            <a:ext cx="2880000" cy="25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Testing should encompass unit tests, integration tests, functional tests, and performance tests to ensure each part of the application works correctly and meets the requirements.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60400" y="2089732"/>
            <a:ext cx="2880000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ctr"/>
          <a:lstStyle/>
          <a:p>
            <a:pPr algn="l"/>
            <a:r>
              <a:rPr kumimoji="1" lang="en-US" altLang="zh-CN" sz="1512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Types of Tests to Implement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3780000" y="1935009"/>
            <a:ext cx="3780000" cy="64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190500" blurRad="508000" dir="5400000" sx="105000" sy="105000" kx="0" ky="0" algn="t" rotWithShape="0">
              <a:schemeClr val="tx1">
                <a:lumMod val="65000"/>
                <a:lumOff val="35000"/>
                <a:alpha val="3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3939020" y="2809391"/>
            <a:ext cx="2880000" cy="25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Identify common problems such as syntax errors, logic errors, and runtime exceptions. Utilize debugging tools and logs for effective issue resolution and to enhance application reliability.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3939020" y="2089732"/>
            <a:ext cx="2880000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ctr"/>
          <a:lstStyle/>
          <a:p>
            <a:pPr algn="l"/>
            <a:r>
              <a:rPr kumimoji="1" lang="en-US" altLang="zh-CN" sz="1544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Debugging Common Issues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561368" y="367689"/>
            <a:ext cx="114808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Testing the Application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272243" y="225304"/>
            <a:ext cx="257347" cy="51764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272243" y="88785"/>
            <a:ext cx="257347" cy="984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272243" y="0"/>
            <a:ext cx="257347" cy="550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1"/>
            <a:ext cx="12192000" cy="6857999"/>
          </a:xfrm>
          <a:prstGeom prst="flowChartProcess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60400" y="2259275"/>
            <a:ext cx="1440000" cy="58045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3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60400" y="3285899"/>
            <a:ext cx="2448000" cy="9044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Introduction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708106" y="2895644"/>
            <a:ext cx="270844" cy="270844"/>
          </a:xfrm>
          <a:prstGeom prst="roundRect">
            <a:avLst>
              <a:gd name="adj" fmla="val 1353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non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3463900" y="2259275"/>
            <a:ext cx="1440000" cy="5855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3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3463900" y="3285899"/>
            <a:ext cx="2448000" cy="9044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Overview of Machine Learning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3511606" y="2895644"/>
            <a:ext cx="270844" cy="270844"/>
          </a:xfrm>
          <a:prstGeom prst="roundRect">
            <a:avLst>
              <a:gd name="adj" fmla="val 1353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non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267400" y="3285899"/>
            <a:ext cx="2448000" cy="9044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Building a Brain Stroke Prediction Model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267400" y="2259275"/>
            <a:ext cx="1440000" cy="5855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3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03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315106" y="2895644"/>
            <a:ext cx="270844" cy="270844"/>
          </a:xfrm>
          <a:prstGeom prst="roundRect">
            <a:avLst>
              <a:gd name="adj" fmla="val 1353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non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9070900" y="2259275"/>
            <a:ext cx="1440000" cy="5855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3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04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9070900" y="3285899"/>
            <a:ext cx="2448000" cy="9044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Implementing Flask for Predictions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9118606" y="2895644"/>
            <a:ext cx="270844" cy="270844"/>
          </a:xfrm>
          <a:prstGeom prst="roundRect">
            <a:avLst>
              <a:gd name="adj" fmla="val 1353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non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647700" y="778648"/>
            <a:ext cx="4160074" cy="7716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5000">
                <a:ln w="12700">
                  <a:noFill/>
                </a:ln>
                <a:solidFill>
                  <a:srgbClr val="1787F2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CONTENTS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660400" y="4533347"/>
            <a:ext cx="1440000" cy="55505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3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05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660400" y="5559971"/>
            <a:ext cx="2448000" cy="9044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User Interface Design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708106" y="5169716"/>
            <a:ext cx="270844" cy="270844"/>
          </a:xfrm>
          <a:prstGeom prst="roundRect">
            <a:avLst>
              <a:gd name="adj" fmla="val 1353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non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3463900" y="4533347"/>
            <a:ext cx="1440000" cy="5593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3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06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3463900" y="5559971"/>
            <a:ext cx="2448000" cy="9044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Testing and Deployment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3511606" y="5169716"/>
            <a:ext cx="270844" cy="270844"/>
          </a:xfrm>
          <a:prstGeom prst="roundRect">
            <a:avLst>
              <a:gd name="adj" fmla="val 1353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non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6267400" y="5559971"/>
            <a:ext cx="2448000" cy="9044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Challenges and Future Work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6267400" y="4533347"/>
            <a:ext cx="1440000" cy="5593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3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07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6315106" y="5169716"/>
            <a:ext cx="270844" cy="270844"/>
          </a:xfrm>
          <a:prstGeom prst="roundRect">
            <a:avLst>
              <a:gd name="adj" fmla="val 1353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non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9070900" y="4533347"/>
            <a:ext cx="1440000" cy="5593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3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08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9070900" y="5559971"/>
            <a:ext cx="2448000" cy="9044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Conclusion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9118606" y="5169716"/>
            <a:ext cx="270844" cy="270844"/>
          </a:xfrm>
          <a:prstGeom prst="roundRect">
            <a:avLst>
              <a:gd name="adj" fmla="val 1353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non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1"/>
            <a:ext cx="12192000" cy="6857999"/>
          </a:xfrm>
          <a:prstGeom prst="flowChartProcess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347332" y="1415272"/>
            <a:ext cx="4320000" cy="44338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0" blurRad="88900" dir="0" sx="99000" sy="99000" kx="0" ky="0" algn="ctr" rotWithShape="0">
              <a:schemeClr val="accent1">
                <a:lumMod val="75000"/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347332" y="1415271"/>
            <a:ext cx="4320000" cy="98532"/>
          </a:xfrm>
          <a:prstGeom prst="rect">
            <a:avLst/>
          </a:prstGeom>
          <a:gradFill>
            <a:gsLst>
              <a:gs pos="0">
                <a:schemeClr val="accent1"/>
              </a:gs>
              <a:gs pos="98000">
                <a:schemeClr val="accent1">
                  <a:lumMod val="75000"/>
                </a:schemeClr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707332" y="2702895"/>
            <a:ext cx="3600000" cy="72000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0" scaled="0"/>
                </a:gradFill>
                <a:latin typeface="poppins-bold"/>
                <a:ea typeface="poppins-bold"/>
                <a:cs typeface="poppins-bold"/>
              </a:rPr>
              <a:t>Cloud Hosting Options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707332" y="3741579"/>
            <a:ext cx="3600000" cy="17310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Explore various cloud hosting services, including AWS, Azure, and Google Cloud, to determine the best fit for your application’s size, usage, and budgetary requirements.</a:t>
            </a:r>
            <a:endParaRPr kumimoji="1" lang="zh-CN" altLang="en-US"/>
          </a:p>
        </p:txBody>
      </p:sp>
      <p:cxnSp>
        <p:nvCxnSpPr>
          <p:cNvPr id="7" name="标题 1"/>
          <p:cNvCxnSpPr/>
          <p:nvPr/>
        </p:nvCxnSpPr>
        <p:spPr>
          <a:xfrm rot="0" flipH="0" flipV="0">
            <a:off x="3315881" y="3546006"/>
            <a:ext cx="382905" cy="0"/>
          </a:xfrm>
          <a:prstGeom prst="line">
            <a:avLst/>
          </a:prstGeom>
          <a:noFill/>
          <a:ln w="28575" cap="sq">
            <a:solidFill>
              <a:schemeClr val="accent1"/>
            </a:solidFill>
            <a:miter/>
          </a:ln>
        </p:spPr>
      </p:cxnSp>
      <p:sp>
        <p:nvSpPr>
          <p:cNvPr id="8" name="标题 1"/>
          <p:cNvSpPr txBox="1"/>
          <p:nvPr/>
        </p:nvSpPr>
        <p:spPr>
          <a:xfrm rot="0" flipH="0" flipV="0">
            <a:off x="6511968" y="1415272"/>
            <a:ext cx="4320000" cy="44338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0" blurRad="88900" dir="0" sx="99000" sy="99000" kx="0" ky="0" algn="ctr" rotWithShape="0">
              <a:schemeClr val="accent1">
                <a:lumMod val="75000"/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511968" y="1415271"/>
            <a:ext cx="4320000" cy="98532"/>
          </a:xfrm>
          <a:prstGeom prst="rect">
            <a:avLst/>
          </a:prstGeom>
          <a:gradFill>
            <a:gsLst>
              <a:gs pos="0">
                <a:schemeClr val="accent1"/>
              </a:gs>
              <a:gs pos="98000">
                <a:schemeClr val="accent1">
                  <a:lumMod val="75000"/>
                </a:schemeClr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871967" y="2702895"/>
            <a:ext cx="3600000" cy="72000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0" scaled="0"/>
                </a:gradFill>
                <a:latin typeface="poppins-bold"/>
                <a:ea typeface="poppins-bold"/>
                <a:cs typeface="poppins-bold"/>
              </a:rPr>
              <a:t>Scaling the Application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871967" y="3741579"/>
            <a:ext cx="3600000" cy="17310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Discuss strategies for scaling the application, including vertical scaling (upgrading existing resources) and horizontal scaling (adding more instances), to accommodate increasing user demand effectively.</a:t>
            </a:r>
            <a:endParaRPr kumimoji="1" lang="zh-CN" altLang="en-US"/>
          </a:p>
        </p:txBody>
      </p:sp>
      <p:cxnSp>
        <p:nvCxnSpPr>
          <p:cNvPr id="12" name="标题 1"/>
          <p:cNvCxnSpPr/>
          <p:nvPr/>
        </p:nvCxnSpPr>
        <p:spPr>
          <a:xfrm rot="0" flipH="0" flipV="0">
            <a:off x="8480516" y="3546006"/>
            <a:ext cx="382905" cy="0"/>
          </a:xfrm>
          <a:prstGeom prst="line">
            <a:avLst/>
          </a:prstGeom>
          <a:noFill/>
          <a:ln w="28575" cap="sq">
            <a:solidFill>
              <a:schemeClr val="accent1"/>
            </a:solidFill>
            <a:miter/>
          </a:ln>
        </p:spPr>
      </p:cxnSp>
      <p:sp>
        <p:nvSpPr>
          <p:cNvPr id="13" name="标题 1"/>
          <p:cNvSpPr txBox="1"/>
          <p:nvPr/>
        </p:nvSpPr>
        <p:spPr>
          <a:xfrm rot="0" flipH="0" flipV="0">
            <a:off x="3174997" y="1880897"/>
            <a:ext cx="664672" cy="720001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1" flipV="1">
            <a:off x="8299965" y="1880897"/>
            <a:ext cx="744004" cy="720001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561368" y="367689"/>
            <a:ext cx="114808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Deployment Strategies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272243" y="225304"/>
            <a:ext cx="257347" cy="51764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272243" y="88785"/>
            <a:ext cx="257347" cy="984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272243" y="0"/>
            <a:ext cx="257347" cy="550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8943" t="0" r="15607" b="0"/>
          <a:stretch>
            <a:fillRect/>
          </a:stretch>
        </p:blipFill>
        <p:spPr>
          <a:xfrm rot="0" flipH="0" flipV="0">
            <a:off x="2993160" y="1"/>
            <a:ext cx="919883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3077029" y="772605"/>
            <a:ext cx="276369" cy="276369"/>
          </a:xfrm>
          <a:prstGeom prst="flowChartConnector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3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>
            <a:outerShdw dist="0" blurRad="127000" dir="0" sx="164000" sy="164000" kx="0" ky="0" algn="ctr" rotWithShape="0">
              <a:schemeClr val="accent1">
                <a:alpha val="5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790700" y="5457168"/>
            <a:ext cx="396507" cy="396507"/>
          </a:xfrm>
          <a:prstGeom prst="flowChartConnector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28400">
                <a:schemeClr val="accent1">
                  <a:lumMod val="40000"/>
                  <a:lumOff val="60000"/>
                </a:schemeClr>
              </a:gs>
              <a:gs pos="70644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>
            <a:outerShdw dist="0" blurRad="127000" dir="0" sx="164000" sy="164000" kx="0" ky="0" algn="ctr" rotWithShape="0">
              <a:schemeClr val="accent1">
                <a:alpha val="5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57200" y="-78781"/>
            <a:ext cx="798883" cy="798883"/>
          </a:xfrm>
          <a:prstGeom prst="flowChartConnector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3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>
            <a:outerShdw dist="0" blurRad="127000" dir="0" sx="164000" sy="164000" kx="0" ky="0" algn="ctr" rotWithShape="0">
              <a:schemeClr val="accent1">
                <a:alpha val="5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0" y="1"/>
            <a:ext cx="10896600" cy="6857999"/>
          </a:xfrm>
          <a:prstGeom prst="flowChartProcess">
            <a:avLst/>
          </a:prstGeom>
          <a:gradFill>
            <a:gsLst>
              <a:gs pos="0">
                <a:schemeClr val="tx1">
                  <a:alpha val="100000"/>
                </a:schemeClr>
              </a:gs>
              <a:gs pos="33000">
                <a:schemeClr val="tx1">
                  <a:alpha val="100000"/>
                </a:schemeClr>
              </a:gs>
              <a:gs pos="71000">
                <a:schemeClr val="tx1">
                  <a:alpha val="0"/>
                </a:schemeClr>
              </a:gs>
            </a:gsLst>
            <a:lin ang="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34874" y="3077431"/>
            <a:ext cx="5867526" cy="32598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3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Challenges and Future Work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60400" y="1895082"/>
            <a:ext cx="1785376" cy="79697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4800">
                <a:ln w="6350">
                  <a:noFill/>
                </a:ln>
                <a:gradFill>
                  <a:gsLst>
                    <a:gs pos="0">
                      <a:schemeClr val="accent1">
                        <a:lumMod val="20000"/>
                        <a:lumOff val="80000"/>
                        <a:alpha val="46000"/>
                      </a:schemeClr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poppins-bold"/>
                <a:ea typeface="poppins-bold"/>
                <a:cs typeface="poppins-bold"/>
              </a:rPr>
              <a:t>PART 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512060" y="5508216"/>
            <a:ext cx="210885" cy="210885"/>
          </a:xfrm>
          <a:prstGeom prst="flowChartConnector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3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>
            <a:outerShdw dist="0" blurRad="127000" dir="0" sx="164000" sy="164000" kx="0" ky="0" algn="ctr" rotWithShape="0">
              <a:schemeClr val="accent1">
                <a:alpha val="5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7042175" y="1315357"/>
            <a:ext cx="111800" cy="111800"/>
          </a:xfrm>
          <a:prstGeom prst="flowChartConnector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3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>
            <a:outerShdw dist="0" blurRad="127000" dir="0" sx="164000" sy="164000" kx="0" ky="0" algn="ctr" rotWithShape="0">
              <a:schemeClr val="accent1">
                <a:alpha val="5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1" flipV="0">
            <a:off x="10950656" y="476185"/>
            <a:ext cx="1685843" cy="552515"/>
          </a:xfrm>
          <a:custGeom>
            <a:avLst/>
            <a:gdLst>
              <a:gd name="connsiteX0" fmla="*/ 16434 w 745948"/>
              <a:gd name="connsiteY0" fmla="*/ 211608 h 244475"/>
              <a:gd name="connsiteX1" fmla="*/ 0 w 745948"/>
              <a:gd name="connsiteY1" fmla="*/ 228041 h 244475"/>
              <a:gd name="connsiteX2" fmla="*/ 16434 w 745948"/>
              <a:gd name="connsiteY2" fmla="*/ 244475 h 244475"/>
              <a:gd name="connsiteX3" fmla="*/ 32868 w 745948"/>
              <a:gd name="connsiteY3" fmla="*/ 228041 h 244475"/>
              <a:gd name="connsiteX4" fmla="*/ 16434 w 745948"/>
              <a:gd name="connsiteY4" fmla="*/ 211608 h 244475"/>
              <a:gd name="connsiteX5" fmla="*/ 80786 w 745948"/>
              <a:gd name="connsiteY5" fmla="*/ 211608 h 244475"/>
              <a:gd name="connsiteX6" fmla="*/ 64352 w 745948"/>
              <a:gd name="connsiteY6" fmla="*/ 228041 h 244475"/>
              <a:gd name="connsiteX7" fmla="*/ 80786 w 745948"/>
              <a:gd name="connsiteY7" fmla="*/ 244475 h 244475"/>
              <a:gd name="connsiteX8" fmla="*/ 97219 w 745948"/>
              <a:gd name="connsiteY8" fmla="*/ 228041 h 244475"/>
              <a:gd name="connsiteX9" fmla="*/ 80786 w 745948"/>
              <a:gd name="connsiteY9" fmla="*/ 211608 h 244475"/>
              <a:gd name="connsiteX10" fmla="*/ 145138 w 745948"/>
              <a:gd name="connsiteY10" fmla="*/ 211608 h 244475"/>
              <a:gd name="connsiteX11" fmla="*/ 128704 w 745948"/>
              <a:gd name="connsiteY11" fmla="*/ 228041 h 244475"/>
              <a:gd name="connsiteX12" fmla="*/ 145138 w 745948"/>
              <a:gd name="connsiteY12" fmla="*/ 244475 h 244475"/>
              <a:gd name="connsiteX13" fmla="*/ 161571 w 745948"/>
              <a:gd name="connsiteY13" fmla="*/ 228041 h 244475"/>
              <a:gd name="connsiteX14" fmla="*/ 145138 w 745948"/>
              <a:gd name="connsiteY14" fmla="*/ 211608 h 244475"/>
              <a:gd name="connsiteX15" fmla="*/ 209489 w 745948"/>
              <a:gd name="connsiteY15" fmla="*/ 211608 h 244475"/>
              <a:gd name="connsiteX16" fmla="*/ 193056 w 745948"/>
              <a:gd name="connsiteY16" fmla="*/ 228041 h 244475"/>
              <a:gd name="connsiteX17" fmla="*/ 209489 w 745948"/>
              <a:gd name="connsiteY17" fmla="*/ 244475 h 244475"/>
              <a:gd name="connsiteX18" fmla="*/ 225923 w 745948"/>
              <a:gd name="connsiteY18" fmla="*/ 228041 h 244475"/>
              <a:gd name="connsiteX19" fmla="*/ 209489 w 745948"/>
              <a:gd name="connsiteY19" fmla="*/ 211608 h 244475"/>
              <a:gd name="connsiteX20" fmla="*/ 273841 w 745948"/>
              <a:gd name="connsiteY20" fmla="*/ 211608 h 244475"/>
              <a:gd name="connsiteX21" fmla="*/ 257408 w 745948"/>
              <a:gd name="connsiteY21" fmla="*/ 228041 h 244475"/>
              <a:gd name="connsiteX22" fmla="*/ 273841 w 745948"/>
              <a:gd name="connsiteY22" fmla="*/ 244475 h 244475"/>
              <a:gd name="connsiteX23" fmla="*/ 290275 w 745948"/>
              <a:gd name="connsiteY23" fmla="*/ 228041 h 244475"/>
              <a:gd name="connsiteX24" fmla="*/ 273841 w 745948"/>
              <a:gd name="connsiteY24" fmla="*/ 211608 h 244475"/>
              <a:gd name="connsiteX25" fmla="*/ 338193 w 745948"/>
              <a:gd name="connsiteY25" fmla="*/ 211608 h 244475"/>
              <a:gd name="connsiteX26" fmla="*/ 321759 w 745948"/>
              <a:gd name="connsiteY26" fmla="*/ 228041 h 244475"/>
              <a:gd name="connsiteX27" fmla="*/ 338193 w 745948"/>
              <a:gd name="connsiteY27" fmla="*/ 244475 h 244475"/>
              <a:gd name="connsiteX28" fmla="*/ 354627 w 745948"/>
              <a:gd name="connsiteY28" fmla="*/ 228041 h 244475"/>
              <a:gd name="connsiteX29" fmla="*/ 338193 w 745948"/>
              <a:gd name="connsiteY29" fmla="*/ 211608 h 244475"/>
              <a:gd name="connsiteX30" fmla="*/ 407755 w 745948"/>
              <a:gd name="connsiteY30" fmla="*/ 211608 h 244475"/>
              <a:gd name="connsiteX31" fmla="*/ 391321 w 745948"/>
              <a:gd name="connsiteY31" fmla="*/ 228041 h 244475"/>
              <a:gd name="connsiteX32" fmla="*/ 407755 w 745948"/>
              <a:gd name="connsiteY32" fmla="*/ 244475 h 244475"/>
              <a:gd name="connsiteX33" fmla="*/ 424189 w 745948"/>
              <a:gd name="connsiteY33" fmla="*/ 228041 h 244475"/>
              <a:gd name="connsiteX34" fmla="*/ 407755 w 745948"/>
              <a:gd name="connsiteY34" fmla="*/ 211608 h 244475"/>
              <a:gd name="connsiteX35" fmla="*/ 472107 w 745948"/>
              <a:gd name="connsiteY35" fmla="*/ 211608 h 244475"/>
              <a:gd name="connsiteX36" fmla="*/ 455673 w 745948"/>
              <a:gd name="connsiteY36" fmla="*/ 228041 h 244475"/>
              <a:gd name="connsiteX37" fmla="*/ 472107 w 745948"/>
              <a:gd name="connsiteY37" fmla="*/ 244475 h 244475"/>
              <a:gd name="connsiteX38" fmla="*/ 488540 w 745948"/>
              <a:gd name="connsiteY38" fmla="*/ 228041 h 244475"/>
              <a:gd name="connsiteX39" fmla="*/ 472107 w 745948"/>
              <a:gd name="connsiteY39" fmla="*/ 211608 h 244475"/>
              <a:gd name="connsiteX40" fmla="*/ 536459 w 745948"/>
              <a:gd name="connsiteY40" fmla="*/ 211608 h 244475"/>
              <a:gd name="connsiteX41" fmla="*/ 520025 w 745948"/>
              <a:gd name="connsiteY41" fmla="*/ 228041 h 244475"/>
              <a:gd name="connsiteX42" fmla="*/ 536459 w 745948"/>
              <a:gd name="connsiteY42" fmla="*/ 244475 h 244475"/>
              <a:gd name="connsiteX43" fmla="*/ 552892 w 745948"/>
              <a:gd name="connsiteY43" fmla="*/ 228041 h 244475"/>
              <a:gd name="connsiteX44" fmla="*/ 536459 w 745948"/>
              <a:gd name="connsiteY44" fmla="*/ 211608 h 244475"/>
              <a:gd name="connsiteX45" fmla="*/ 600810 w 745948"/>
              <a:gd name="connsiteY45" fmla="*/ 211608 h 244475"/>
              <a:gd name="connsiteX46" fmla="*/ 584377 w 745948"/>
              <a:gd name="connsiteY46" fmla="*/ 228041 h 244475"/>
              <a:gd name="connsiteX47" fmla="*/ 600810 w 745948"/>
              <a:gd name="connsiteY47" fmla="*/ 244475 h 244475"/>
              <a:gd name="connsiteX48" fmla="*/ 617244 w 745948"/>
              <a:gd name="connsiteY48" fmla="*/ 228041 h 244475"/>
              <a:gd name="connsiteX49" fmla="*/ 600810 w 745948"/>
              <a:gd name="connsiteY49" fmla="*/ 211608 h 244475"/>
              <a:gd name="connsiteX50" fmla="*/ 665162 w 745948"/>
              <a:gd name="connsiteY50" fmla="*/ 211608 h 244475"/>
              <a:gd name="connsiteX51" fmla="*/ 648729 w 745948"/>
              <a:gd name="connsiteY51" fmla="*/ 228041 h 244475"/>
              <a:gd name="connsiteX52" fmla="*/ 665162 w 745948"/>
              <a:gd name="connsiteY52" fmla="*/ 244475 h 244475"/>
              <a:gd name="connsiteX53" fmla="*/ 681596 w 745948"/>
              <a:gd name="connsiteY53" fmla="*/ 228041 h 244475"/>
              <a:gd name="connsiteX54" fmla="*/ 665162 w 745948"/>
              <a:gd name="connsiteY54" fmla="*/ 211608 h 244475"/>
              <a:gd name="connsiteX55" fmla="*/ 729514 w 745948"/>
              <a:gd name="connsiteY55" fmla="*/ 211608 h 244475"/>
              <a:gd name="connsiteX56" fmla="*/ 713080 w 745948"/>
              <a:gd name="connsiteY56" fmla="*/ 228041 h 244475"/>
              <a:gd name="connsiteX57" fmla="*/ 729514 w 745948"/>
              <a:gd name="connsiteY57" fmla="*/ 244475 h 244475"/>
              <a:gd name="connsiteX58" fmla="*/ 745948 w 745948"/>
              <a:gd name="connsiteY58" fmla="*/ 228041 h 244475"/>
              <a:gd name="connsiteX59" fmla="*/ 729514 w 745948"/>
              <a:gd name="connsiteY59" fmla="*/ 211608 h 244475"/>
              <a:gd name="connsiteX60" fmla="*/ 16434 w 745948"/>
              <a:gd name="connsiteY60" fmla="*/ 141072 h 244475"/>
              <a:gd name="connsiteX61" fmla="*/ 0 w 745948"/>
              <a:gd name="connsiteY61" fmla="*/ 157505 h 244475"/>
              <a:gd name="connsiteX62" fmla="*/ 16434 w 745948"/>
              <a:gd name="connsiteY62" fmla="*/ 173939 h 244475"/>
              <a:gd name="connsiteX63" fmla="*/ 32868 w 745948"/>
              <a:gd name="connsiteY63" fmla="*/ 157505 h 244475"/>
              <a:gd name="connsiteX64" fmla="*/ 16434 w 745948"/>
              <a:gd name="connsiteY64" fmla="*/ 141072 h 244475"/>
              <a:gd name="connsiteX65" fmla="*/ 80786 w 745948"/>
              <a:gd name="connsiteY65" fmla="*/ 141072 h 244475"/>
              <a:gd name="connsiteX66" fmla="*/ 64352 w 745948"/>
              <a:gd name="connsiteY66" fmla="*/ 157505 h 244475"/>
              <a:gd name="connsiteX67" fmla="*/ 80786 w 745948"/>
              <a:gd name="connsiteY67" fmla="*/ 173939 h 244475"/>
              <a:gd name="connsiteX68" fmla="*/ 97219 w 745948"/>
              <a:gd name="connsiteY68" fmla="*/ 157505 h 244475"/>
              <a:gd name="connsiteX69" fmla="*/ 80786 w 745948"/>
              <a:gd name="connsiteY69" fmla="*/ 141072 h 244475"/>
              <a:gd name="connsiteX70" fmla="*/ 145138 w 745948"/>
              <a:gd name="connsiteY70" fmla="*/ 141072 h 244475"/>
              <a:gd name="connsiteX71" fmla="*/ 128704 w 745948"/>
              <a:gd name="connsiteY71" fmla="*/ 157505 h 244475"/>
              <a:gd name="connsiteX72" fmla="*/ 145138 w 745948"/>
              <a:gd name="connsiteY72" fmla="*/ 173939 h 244475"/>
              <a:gd name="connsiteX73" fmla="*/ 161571 w 745948"/>
              <a:gd name="connsiteY73" fmla="*/ 157505 h 244475"/>
              <a:gd name="connsiteX74" fmla="*/ 145138 w 745948"/>
              <a:gd name="connsiteY74" fmla="*/ 141072 h 244475"/>
              <a:gd name="connsiteX75" fmla="*/ 209489 w 745948"/>
              <a:gd name="connsiteY75" fmla="*/ 141072 h 244475"/>
              <a:gd name="connsiteX76" fmla="*/ 193056 w 745948"/>
              <a:gd name="connsiteY76" fmla="*/ 157505 h 244475"/>
              <a:gd name="connsiteX77" fmla="*/ 209489 w 745948"/>
              <a:gd name="connsiteY77" fmla="*/ 173939 h 244475"/>
              <a:gd name="connsiteX78" fmla="*/ 225923 w 745948"/>
              <a:gd name="connsiteY78" fmla="*/ 157505 h 244475"/>
              <a:gd name="connsiteX79" fmla="*/ 209489 w 745948"/>
              <a:gd name="connsiteY79" fmla="*/ 141072 h 244475"/>
              <a:gd name="connsiteX80" fmla="*/ 273841 w 745948"/>
              <a:gd name="connsiteY80" fmla="*/ 141072 h 244475"/>
              <a:gd name="connsiteX81" fmla="*/ 257408 w 745948"/>
              <a:gd name="connsiteY81" fmla="*/ 157505 h 244475"/>
              <a:gd name="connsiteX82" fmla="*/ 273841 w 745948"/>
              <a:gd name="connsiteY82" fmla="*/ 173939 h 244475"/>
              <a:gd name="connsiteX83" fmla="*/ 290275 w 745948"/>
              <a:gd name="connsiteY83" fmla="*/ 157505 h 244475"/>
              <a:gd name="connsiteX84" fmla="*/ 273841 w 745948"/>
              <a:gd name="connsiteY84" fmla="*/ 141072 h 244475"/>
              <a:gd name="connsiteX85" fmla="*/ 338193 w 745948"/>
              <a:gd name="connsiteY85" fmla="*/ 141072 h 244475"/>
              <a:gd name="connsiteX86" fmla="*/ 321759 w 745948"/>
              <a:gd name="connsiteY86" fmla="*/ 157505 h 244475"/>
              <a:gd name="connsiteX87" fmla="*/ 338193 w 745948"/>
              <a:gd name="connsiteY87" fmla="*/ 173939 h 244475"/>
              <a:gd name="connsiteX88" fmla="*/ 354627 w 745948"/>
              <a:gd name="connsiteY88" fmla="*/ 157505 h 244475"/>
              <a:gd name="connsiteX89" fmla="*/ 338193 w 745948"/>
              <a:gd name="connsiteY89" fmla="*/ 141072 h 244475"/>
              <a:gd name="connsiteX90" fmla="*/ 407755 w 745948"/>
              <a:gd name="connsiteY90" fmla="*/ 141072 h 244475"/>
              <a:gd name="connsiteX91" fmla="*/ 391321 w 745948"/>
              <a:gd name="connsiteY91" fmla="*/ 157505 h 244475"/>
              <a:gd name="connsiteX92" fmla="*/ 407755 w 745948"/>
              <a:gd name="connsiteY92" fmla="*/ 173939 h 244475"/>
              <a:gd name="connsiteX93" fmla="*/ 424189 w 745948"/>
              <a:gd name="connsiteY93" fmla="*/ 157505 h 244475"/>
              <a:gd name="connsiteX94" fmla="*/ 407755 w 745948"/>
              <a:gd name="connsiteY94" fmla="*/ 141072 h 244475"/>
              <a:gd name="connsiteX95" fmla="*/ 472107 w 745948"/>
              <a:gd name="connsiteY95" fmla="*/ 141072 h 244475"/>
              <a:gd name="connsiteX96" fmla="*/ 455673 w 745948"/>
              <a:gd name="connsiteY96" fmla="*/ 157505 h 244475"/>
              <a:gd name="connsiteX97" fmla="*/ 472107 w 745948"/>
              <a:gd name="connsiteY97" fmla="*/ 173939 h 244475"/>
              <a:gd name="connsiteX98" fmla="*/ 488540 w 745948"/>
              <a:gd name="connsiteY98" fmla="*/ 157505 h 244475"/>
              <a:gd name="connsiteX99" fmla="*/ 472107 w 745948"/>
              <a:gd name="connsiteY99" fmla="*/ 141072 h 244475"/>
              <a:gd name="connsiteX100" fmla="*/ 536459 w 745948"/>
              <a:gd name="connsiteY100" fmla="*/ 141072 h 244475"/>
              <a:gd name="connsiteX101" fmla="*/ 520025 w 745948"/>
              <a:gd name="connsiteY101" fmla="*/ 157505 h 244475"/>
              <a:gd name="connsiteX102" fmla="*/ 536459 w 745948"/>
              <a:gd name="connsiteY102" fmla="*/ 173939 h 244475"/>
              <a:gd name="connsiteX103" fmla="*/ 552892 w 745948"/>
              <a:gd name="connsiteY103" fmla="*/ 157505 h 244475"/>
              <a:gd name="connsiteX104" fmla="*/ 536459 w 745948"/>
              <a:gd name="connsiteY104" fmla="*/ 141072 h 244475"/>
              <a:gd name="connsiteX105" fmla="*/ 600810 w 745948"/>
              <a:gd name="connsiteY105" fmla="*/ 141072 h 244475"/>
              <a:gd name="connsiteX106" fmla="*/ 584377 w 745948"/>
              <a:gd name="connsiteY106" fmla="*/ 157505 h 244475"/>
              <a:gd name="connsiteX107" fmla="*/ 600810 w 745948"/>
              <a:gd name="connsiteY107" fmla="*/ 173939 h 244475"/>
              <a:gd name="connsiteX108" fmla="*/ 617244 w 745948"/>
              <a:gd name="connsiteY108" fmla="*/ 157505 h 244475"/>
              <a:gd name="connsiteX109" fmla="*/ 600810 w 745948"/>
              <a:gd name="connsiteY109" fmla="*/ 141072 h 244475"/>
              <a:gd name="connsiteX110" fmla="*/ 665162 w 745948"/>
              <a:gd name="connsiteY110" fmla="*/ 141072 h 244475"/>
              <a:gd name="connsiteX111" fmla="*/ 648729 w 745948"/>
              <a:gd name="connsiteY111" fmla="*/ 157505 h 244475"/>
              <a:gd name="connsiteX112" fmla="*/ 665162 w 745948"/>
              <a:gd name="connsiteY112" fmla="*/ 173939 h 244475"/>
              <a:gd name="connsiteX113" fmla="*/ 681596 w 745948"/>
              <a:gd name="connsiteY113" fmla="*/ 157505 h 244475"/>
              <a:gd name="connsiteX114" fmla="*/ 665162 w 745948"/>
              <a:gd name="connsiteY114" fmla="*/ 141072 h 244475"/>
              <a:gd name="connsiteX115" fmla="*/ 729514 w 745948"/>
              <a:gd name="connsiteY115" fmla="*/ 141072 h 244475"/>
              <a:gd name="connsiteX116" fmla="*/ 713080 w 745948"/>
              <a:gd name="connsiteY116" fmla="*/ 157505 h 244475"/>
              <a:gd name="connsiteX117" fmla="*/ 729514 w 745948"/>
              <a:gd name="connsiteY117" fmla="*/ 173939 h 244475"/>
              <a:gd name="connsiteX118" fmla="*/ 745948 w 745948"/>
              <a:gd name="connsiteY118" fmla="*/ 157505 h 244475"/>
              <a:gd name="connsiteX119" fmla="*/ 729514 w 745948"/>
              <a:gd name="connsiteY119" fmla="*/ 141072 h 244475"/>
              <a:gd name="connsiteX120" fmla="*/ 16434 w 745948"/>
              <a:gd name="connsiteY120" fmla="*/ 70536 h 244475"/>
              <a:gd name="connsiteX121" fmla="*/ 0 w 745948"/>
              <a:gd name="connsiteY121" fmla="*/ 86970 h 244475"/>
              <a:gd name="connsiteX122" fmla="*/ 16434 w 745948"/>
              <a:gd name="connsiteY122" fmla="*/ 103403 h 244475"/>
              <a:gd name="connsiteX123" fmla="*/ 32868 w 745948"/>
              <a:gd name="connsiteY123" fmla="*/ 86970 h 244475"/>
              <a:gd name="connsiteX124" fmla="*/ 16434 w 745948"/>
              <a:gd name="connsiteY124" fmla="*/ 70536 h 244475"/>
              <a:gd name="connsiteX125" fmla="*/ 80786 w 745948"/>
              <a:gd name="connsiteY125" fmla="*/ 70536 h 244475"/>
              <a:gd name="connsiteX126" fmla="*/ 64352 w 745948"/>
              <a:gd name="connsiteY126" fmla="*/ 86970 h 244475"/>
              <a:gd name="connsiteX127" fmla="*/ 80786 w 745948"/>
              <a:gd name="connsiteY127" fmla="*/ 103403 h 244475"/>
              <a:gd name="connsiteX128" fmla="*/ 97219 w 745948"/>
              <a:gd name="connsiteY128" fmla="*/ 86970 h 244475"/>
              <a:gd name="connsiteX129" fmla="*/ 80786 w 745948"/>
              <a:gd name="connsiteY129" fmla="*/ 70536 h 244475"/>
              <a:gd name="connsiteX130" fmla="*/ 145138 w 745948"/>
              <a:gd name="connsiteY130" fmla="*/ 70536 h 244475"/>
              <a:gd name="connsiteX131" fmla="*/ 128704 w 745948"/>
              <a:gd name="connsiteY131" fmla="*/ 86970 h 244475"/>
              <a:gd name="connsiteX132" fmla="*/ 145138 w 745948"/>
              <a:gd name="connsiteY132" fmla="*/ 103403 h 244475"/>
              <a:gd name="connsiteX133" fmla="*/ 161571 w 745948"/>
              <a:gd name="connsiteY133" fmla="*/ 86970 h 244475"/>
              <a:gd name="connsiteX134" fmla="*/ 145138 w 745948"/>
              <a:gd name="connsiteY134" fmla="*/ 70536 h 244475"/>
              <a:gd name="connsiteX135" fmla="*/ 209489 w 745948"/>
              <a:gd name="connsiteY135" fmla="*/ 70536 h 244475"/>
              <a:gd name="connsiteX136" fmla="*/ 193056 w 745948"/>
              <a:gd name="connsiteY136" fmla="*/ 86970 h 244475"/>
              <a:gd name="connsiteX137" fmla="*/ 209489 w 745948"/>
              <a:gd name="connsiteY137" fmla="*/ 103403 h 244475"/>
              <a:gd name="connsiteX138" fmla="*/ 225923 w 745948"/>
              <a:gd name="connsiteY138" fmla="*/ 86970 h 244475"/>
              <a:gd name="connsiteX139" fmla="*/ 209489 w 745948"/>
              <a:gd name="connsiteY139" fmla="*/ 70536 h 244475"/>
              <a:gd name="connsiteX140" fmla="*/ 273841 w 745948"/>
              <a:gd name="connsiteY140" fmla="*/ 70536 h 244475"/>
              <a:gd name="connsiteX141" fmla="*/ 257408 w 745948"/>
              <a:gd name="connsiteY141" fmla="*/ 86970 h 244475"/>
              <a:gd name="connsiteX142" fmla="*/ 273841 w 745948"/>
              <a:gd name="connsiteY142" fmla="*/ 103403 h 244475"/>
              <a:gd name="connsiteX143" fmla="*/ 290275 w 745948"/>
              <a:gd name="connsiteY143" fmla="*/ 86970 h 244475"/>
              <a:gd name="connsiteX144" fmla="*/ 273841 w 745948"/>
              <a:gd name="connsiteY144" fmla="*/ 70536 h 244475"/>
              <a:gd name="connsiteX145" fmla="*/ 338193 w 745948"/>
              <a:gd name="connsiteY145" fmla="*/ 70536 h 244475"/>
              <a:gd name="connsiteX146" fmla="*/ 321759 w 745948"/>
              <a:gd name="connsiteY146" fmla="*/ 86970 h 244475"/>
              <a:gd name="connsiteX147" fmla="*/ 338193 w 745948"/>
              <a:gd name="connsiteY147" fmla="*/ 103403 h 244475"/>
              <a:gd name="connsiteX148" fmla="*/ 354627 w 745948"/>
              <a:gd name="connsiteY148" fmla="*/ 86970 h 244475"/>
              <a:gd name="connsiteX149" fmla="*/ 338193 w 745948"/>
              <a:gd name="connsiteY149" fmla="*/ 70536 h 244475"/>
              <a:gd name="connsiteX150" fmla="*/ 407755 w 745948"/>
              <a:gd name="connsiteY150" fmla="*/ 70536 h 244475"/>
              <a:gd name="connsiteX151" fmla="*/ 391321 w 745948"/>
              <a:gd name="connsiteY151" fmla="*/ 86970 h 244475"/>
              <a:gd name="connsiteX152" fmla="*/ 407755 w 745948"/>
              <a:gd name="connsiteY152" fmla="*/ 103403 h 244475"/>
              <a:gd name="connsiteX153" fmla="*/ 424189 w 745948"/>
              <a:gd name="connsiteY153" fmla="*/ 86970 h 244475"/>
              <a:gd name="connsiteX154" fmla="*/ 407755 w 745948"/>
              <a:gd name="connsiteY154" fmla="*/ 70536 h 244475"/>
              <a:gd name="connsiteX155" fmla="*/ 472107 w 745948"/>
              <a:gd name="connsiteY155" fmla="*/ 70536 h 244475"/>
              <a:gd name="connsiteX156" fmla="*/ 455673 w 745948"/>
              <a:gd name="connsiteY156" fmla="*/ 86970 h 244475"/>
              <a:gd name="connsiteX157" fmla="*/ 472107 w 745948"/>
              <a:gd name="connsiteY157" fmla="*/ 103403 h 244475"/>
              <a:gd name="connsiteX158" fmla="*/ 488540 w 745948"/>
              <a:gd name="connsiteY158" fmla="*/ 86970 h 244475"/>
              <a:gd name="connsiteX159" fmla="*/ 472107 w 745948"/>
              <a:gd name="connsiteY159" fmla="*/ 70536 h 244475"/>
              <a:gd name="connsiteX160" fmla="*/ 536459 w 745948"/>
              <a:gd name="connsiteY160" fmla="*/ 70536 h 244475"/>
              <a:gd name="connsiteX161" fmla="*/ 520025 w 745948"/>
              <a:gd name="connsiteY161" fmla="*/ 86970 h 244475"/>
              <a:gd name="connsiteX162" fmla="*/ 536459 w 745948"/>
              <a:gd name="connsiteY162" fmla="*/ 103403 h 244475"/>
              <a:gd name="connsiteX163" fmla="*/ 552892 w 745948"/>
              <a:gd name="connsiteY163" fmla="*/ 86970 h 244475"/>
              <a:gd name="connsiteX164" fmla="*/ 536459 w 745948"/>
              <a:gd name="connsiteY164" fmla="*/ 70536 h 244475"/>
              <a:gd name="connsiteX165" fmla="*/ 600810 w 745948"/>
              <a:gd name="connsiteY165" fmla="*/ 70536 h 244475"/>
              <a:gd name="connsiteX166" fmla="*/ 584377 w 745948"/>
              <a:gd name="connsiteY166" fmla="*/ 86970 h 244475"/>
              <a:gd name="connsiteX167" fmla="*/ 600810 w 745948"/>
              <a:gd name="connsiteY167" fmla="*/ 103403 h 244475"/>
              <a:gd name="connsiteX168" fmla="*/ 617244 w 745948"/>
              <a:gd name="connsiteY168" fmla="*/ 86970 h 244475"/>
              <a:gd name="connsiteX169" fmla="*/ 600810 w 745948"/>
              <a:gd name="connsiteY169" fmla="*/ 70536 h 244475"/>
              <a:gd name="connsiteX170" fmla="*/ 665162 w 745948"/>
              <a:gd name="connsiteY170" fmla="*/ 70536 h 244475"/>
              <a:gd name="connsiteX171" fmla="*/ 648729 w 745948"/>
              <a:gd name="connsiteY171" fmla="*/ 86970 h 244475"/>
              <a:gd name="connsiteX172" fmla="*/ 665162 w 745948"/>
              <a:gd name="connsiteY172" fmla="*/ 103403 h 244475"/>
              <a:gd name="connsiteX173" fmla="*/ 681596 w 745948"/>
              <a:gd name="connsiteY173" fmla="*/ 86970 h 244475"/>
              <a:gd name="connsiteX174" fmla="*/ 665162 w 745948"/>
              <a:gd name="connsiteY174" fmla="*/ 70536 h 244475"/>
              <a:gd name="connsiteX175" fmla="*/ 729514 w 745948"/>
              <a:gd name="connsiteY175" fmla="*/ 70536 h 244475"/>
              <a:gd name="connsiteX176" fmla="*/ 713080 w 745948"/>
              <a:gd name="connsiteY176" fmla="*/ 86970 h 244475"/>
              <a:gd name="connsiteX177" fmla="*/ 729514 w 745948"/>
              <a:gd name="connsiteY177" fmla="*/ 103403 h 244475"/>
              <a:gd name="connsiteX178" fmla="*/ 745948 w 745948"/>
              <a:gd name="connsiteY178" fmla="*/ 86970 h 244475"/>
              <a:gd name="connsiteX179" fmla="*/ 729514 w 745948"/>
              <a:gd name="connsiteY179" fmla="*/ 70536 h 244475"/>
              <a:gd name="connsiteX180" fmla="*/ 16434 w 745948"/>
              <a:gd name="connsiteY180" fmla="*/ 0 h 244475"/>
              <a:gd name="connsiteX181" fmla="*/ 0 w 745948"/>
              <a:gd name="connsiteY181" fmla="*/ 16434 h 244475"/>
              <a:gd name="connsiteX182" fmla="*/ 16434 w 745948"/>
              <a:gd name="connsiteY182" fmla="*/ 32868 h 244475"/>
              <a:gd name="connsiteX183" fmla="*/ 32868 w 745948"/>
              <a:gd name="connsiteY183" fmla="*/ 16434 h 244475"/>
              <a:gd name="connsiteX184" fmla="*/ 16434 w 745948"/>
              <a:gd name="connsiteY184" fmla="*/ 0 h 244475"/>
              <a:gd name="connsiteX185" fmla="*/ 80786 w 745948"/>
              <a:gd name="connsiteY185" fmla="*/ 0 h 244475"/>
              <a:gd name="connsiteX186" fmla="*/ 64352 w 745948"/>
              <a:gd name="connsiteY186" fmla="*/ 16434 h 244475"/>
              <a:gd name="connsiteX187" fmla="*/ 80786 w 745948"/>
              <a:gd name="connsiteY187" fmla="*/ 32868 h 244475"/>
              <a:gd name="connsiteX188" fmla="*/ 97219 w 745948"/>
              <a:gd name="connsiteY188" fmla="*/ 16434 h 244475"/>
              <a:gd name="connsiteX189" fmla="*/ 80786 w 745948"/>
              <a:gd name="connsiteY189" fmla="*/ 0 h 244475"/>
              <a:gd name="connsiteX190" fmla="*/ 145138 w 745948"/>
              <a:gd name="connsiteY190" fmla="*/ 0 h 244475"/>
              <a:gd name="connsiteX191" fmla="*/ 128704 w 745948"/>
              <a:gd name="connsiteY191" fmla="*/ 16434 h 244475"/>
              <a:gd name="connsiteX192" fmla="*/ 145138 w 745948"/>
              <a:gd name="connsiteY192" fmla="*/ 32868 h 244475"/>
              <a:gd name="connsiteX193" fmla="*/ 161571 w 745948"/>
              <a:gd name="connsiteY193" fmla="*/ 16434 h 244475"/>
              <a:gd name="connsiteX194" fmla="*/ 145138 w 745948"/>
              <a:gd name="connsiteY194" fmla="*/ 0 h 244475"/>
              <a:gd name="connsiteX195" fmla="*/ 209489 w 745948"/>
              <a:gd name="connsiteY195" fmla="*/ 0 h 244475"/>
              <a:gd name="connsiteX196" fmla="*/ 193056 w 745948"/>
              <a:gd name="connsiteY196" fmla="*/ 16434 h 244475"/>
              <a:gd name="connsiteX197" fmla="*/ 209489 w 745948"/>
              <a:gd name="connsiteY197" fmla="*/ 32868 h 244475"/>
              <a:gd name="connsiteX198" fmla="*/ 225923 w 745948"/>
              <a:gd name="connsiteY198" fmla="*/ 16434 h 244475"/>
              <a:gd name="connsiteX199" fmla="*/ 209489 w 745948"/>
              <a:gd name="connsiteY199" fmla="*/ 0 h 244475"/>
              <a:gd name="connsiteX200" fmla="*/ 273841 w 745948"/>
              <a:gd name="connsiteY200" fmla="*/ 0 h 244475"/>
              <a:gd name="connsiteX201" fmla="*/ 257408 w 745948"/>
              <a:gd name="connsiteY201" fmla="*/ 16434 h 244475"/>
              <a:gd name="connsiteX202" fmla="*/ 273841 w 745948"/>
              <a:gd name="connsiteY202" fmla="*/ 32868 h 244475"/>
              <a:gd name="connsiteX203" fmla="*/ 290275 w 745948"/>
              <a:gd name="connsiteY203" fmla="*/ 16434 h 244475"/>
              <a:gd name="connsiteX204" fmla="*/ 273841 w 745948"/>
              <a:gd name="connsiteY204" fmla="*/ 0 h 244475"/>
              <a:gd name="connsiteX205" fmla="*/ 338193 w 745948"/>
              <a:gd name="connsiteY205" fmla="*/ 0 h 244475"/>
              <a:gd name="connsiteX206" fmla="*/ 321759 w 745948"/>
              <a:gd name="connsiteY206" fmla="*/ 16434 h 244475"/>
              <a:gd name="connsiteX207" fmla="*/ 338193 w 745948"/>
              <a:gd name="connsiteY207" fmla="*/ 32868 h 244475"/>
              <a:gd name="connsiteX208" fmla="*/ 354627 w 745948"/>
              <a:gd name="connsiteY208" fmla="*/ 16434 h 244475"/>
              <a:gd name="connsiteX209" fmla="*/ 338193 w 745948"/>
              <a:gd name="connsiteY209" fmla="*/ 0 h 244475"/>
              <a:gd name="connsiteX210" fmla="*/ 407755 w 745948"/>
              <a:gd name="connsiteY210" fmla="*/ 0 h 244475"/>
              <a:gd name="connsiteX211" fmla="*/ 391321 w 745948"/>
              <a:gd name="connsiteY211" fmla="*/ 16434 h 244475"/>
              <a:gd name="connsiteX212" fmla="*/ 407755 w 745948"/>
              <a:gd name="connsiteY212" fmla="*/ 32868 h 244475"/>
              <a:gd name="connsiteX213" fmla="*/ 424189 w 745948"/>
              <a:gd name="connsiteY213" fmla="*/ 16434 h 244475"/>
              <a:gd name="connsiteX214" fmla="*/ 407755 w 745948"/>
              <a:gd name="connsiteY214" fmla="*/ 0 h 244475"/>
              <a:gd name="connsiteX215" fmla="*/ 472107 w 745948"/>
              <a:gd name="connsiteY215" fmla="*/ 0 h 244475"/>
              <a:gd name="connsiteX216" fmla="*/ 455673 w 745948"/>
              <a:gd name="connsiteY216" fmla="*/ 16434 h 244475"/>
              <a:gd name="connsiteX217" fmla="*/ 472107 w 745948"/>
              <a:gd name="connsiteY217" fmla="*/ 32868 h 244475"/>
              <a:gd name="connsiteX218" fmla="*/ 488540 w 745948"/>
              <a:gd name="connsiteY218" fmla="*/ 16434 h 244475"/>
              <a:gd name="connsiteX219" fmla="*/ 472107 w 745948"/>
              <a:gd name="connsiteY219" fmla="*/ 0 h 244475"/>
              <a:gd name="connsiteX220" fmla="*/ 536459 w 745948"/>
              <a:gd name="connsiteY220" fmla="*/ 0 h 244475"/>
              <a:gd name="connsiteX221" fmla="*/ 520025 w 745948"/>
              <a:gd name="connsiteY221" fmla="*/ 16434 h 244475"/>
              <a:gd name="connsiteX222" fmla="*/ 536459 w 745948"/>
              <a:gd name="connsiteY222" fmla="*/ 32868 h 244475"/>
              <a:gd name="connsiteX223" fmla="*/ 552892 w 745948"/>
              <a:gd name="connsiteY223" fmla="*/ 16434 h 244475"/>
              <a:gd name="connsiteX224" fmla="*/ 536459 w 745948"/>
              <a:gd name="connsiteY224" fmla="*/ 0 h 244475"/>
              <a:gd name="connsiteX225" fmla="*/ 600810 w 745948"/>
              <a:gd name="connsiteY225" fmla="*/ 0 h 244475"/>
              <a:gd name="connsiteX226" fmla="*/ 584377 w 745948"/>
              <a:gd name="connsiteY226" fmla="*/ 16434 h 244475"/>
              <a:gd name="connsiteX227" fmla="*/ 600810 w 745948"/>
              <a:gd name="connsiteY227" fmla="*/ 32868 h 244475"/>
              <a:gd name="connsiteX228" fmla="*/ 617244 w 745948"/>
              <a:gd name="connsiteY228" fmla="*/ 16434 h 244475"/>
              <a:gd name="connsiteX229" fmla="*/ 600810 w 745948"/>
              <a:gd name="connsiteY229" fmla="*/ 0 h 244475"/>
              <a:gd name="connsiteX230" fmla="*/ 665162 w 745948"/>
              <a:gd name="connsiteY230" fmla="*/ 0 h 244475"/>
              <a:gd name="connsiteX231" fmla="*/ 648729 w 745948"/>
              <a:gd name="connsiteY231" fmla="*/ 16434 h 244475"/>
              <a:gd name="connsiteX232" fmla="*/ 665162 w 745948"/>
              <a:gd name="connsiteY232" fmla="*/ 32868 h 244475"/>
              <a:gd name="connsiteX233" fmla="*/ 681596 w 745948"/>
              <a:gd name="connsiteY233" fmla="*/ 16434 h 244475"/>
              <a:gd name="connsiteX234" fmla="*/ 665162 w 745948"/>
              <a:gd name="connsiteY234" fmla="*/ 0 h 244475"/>
              <a:gd name="connsiteX235" fmla="*/ 729514 w 745948"/>
              <a:gd name="connsiteY235" fmla="*/ 0 h 244475"/>
              <a:gd name="connsiteX236" fmla="*/ 713080 w 745948"/>
              <a:gd name="connsiteY236" fmla="*/ 16434 h 244475"/>
              <a:gd name="connsiteX237" fmla="*/ 729514 w 745948"/>
              <a:gd name="connsiteY237" fmla="*/ 32868 h 244475"/>
              <a:gd name="connsiteX238" fmla="*/ 745948 w 745948"/>
              <a:gd name="connsiteY238" fmla="*/ 16434 h 244475"/>
              <a:gd name="connsiteX239" fmla="*/ 729514 w 745948"/>
              <a:gd name="connsiteY239" fmla="*/ 0 h 244475"/>
            </a:gdLst>
            <a:rect l="l" t="t" r="r" b="b"/>
            <a:pathLst>
              <a:path w="745948" h="244475">
                <a:moveTo>
                  <a:pt x="16434" y="211608"/>
                </a:moveTo>
                <a:cubicBezTo>
                  <a:pt x="7358" y="211608"/>
                  <a:pt x="0" y="218965"/>
                  <a:pt x="0" y="228041"/>
                </a:cubicBezTo>
                <a:cubicBezTo>
                  <a:pt x="0" y="237117"/>
                  <a:pt x="7358" y="244475"/>
                  <a:pt x="16434" y="244475"/>
                </a:cubicBezTo>
                <a:cubicBezTo>
                  <a:pt x="25510" y="244475"/>
                  <a:pt x="32868" y="237117"/>
                  <a:pt x="32868" y="228041"/>
                </a:cubicBezTo>
                <a:cubicBezTo>
                  <a:pt x="32868" y="218965"/>
                  <a:pt x="25510" y="211608"/>
                  <a:pt x="16434" y="211608"/>
                </a:cubicBezTo>
                <a:close/>
                <a:moveTo>
                  <a:pt x="80786" y="211608"/>
                </a:moveTo>
                <a:cubicBezTo>
                  <a:pt x="71710" y="211608"/>
                  <a:pt x="64352" y="218965"/>
                  <a:pt x="64352" y="228041"/>
                </a:cubicBezTo>
                <a:cubicBezTo>
                  <a:pt x="64352" y="237117"/>
                  <a:pt x="71710" y="244475"/>
                  <a:pt x="80786" y="244475"/>
                </a:cubicBezTo>
                <a:cubicBezTo>
                  <a:pt x="89862" y="244475"/>
                  <a:pt x="97219" y="237117"/>
                  <a:pt x="97219" y="228041"/>
                </a:cubicBezTo>
                <a:cubicBezTo>
                  <a:pt x="97219" y="218965"/>
                  <a:pt x="89862" y="211608"/>
                  <a:pt x="80786" y="211608"/>
                </a:cubicBezTo>
                <a:close/>
                <a:moveTo>
                  <a:pt x="145138" y="211608"/>
                </a:moveTo>
                <a:cubicBezTo>
                  <a:pt x="136062" y="211608"/>
                  <a:pt x="128704" y="218965"/>
                  <a:pt x="128704" y="228041"/>
                </a:cubicBezTo>
                <a:cubicBezTo>
                  <a:pt x="128704" y="237117"/>
                  <a:pt x="136062" y="244475"/>
                  <a:pt x="145138" y="244475"/>
                </a:cubicBezTo>
                <a:cubicBezTo>
                  <a:pt x="154214" y="244475"/>
                  <a:pt x="161571" y="237117"/>
                  <a:pt x="161571" y="228041"/>
                </a:cubicBezTo>
                <a:cubicBezTo>
                  <a:pt x="161571" y="218965"/>
                  <a:pt x="154214" y="211608"/>
                  <a:pt x="145138" y="211608"/>
                </a:cubicBezTo>
                <a:close/>
                <a:moveTo>
                  <a:pt x="209489" y="211608"/>
                </a:moveTo>
                <a:cubicBezTo>
                  <a:pt x="200413" y="211608"/>
                  <a:pt x="193056" y="218965"/>
                  <a:pt x="193056" y="228041"/>
                </a:cubicBezTo>
                <a:cubicBezTo>
                  <a:pt x="193056" y="237117"/>
                  <a:pt x="200413" y="244475"/>
                  <a:pt x="209489" y="244475"/>
                </a:cubicBezTo>
                <a:cubicBezTo>
                  <a:pt x="218565" y="244475"/>
                  <a:pt x="225923" y="237117"/>
                  <a:pt x="225923" y="228041"/>
                </a:cubicBezTo>
                <a:cubicBezTo>
                  <a:pt x="225923" y="218965"/>
                  <a:pt x="218565" y="211608"/>
                  <a:pt x="209489" y="211608"/>
                </a:cubicBezTo>
                <a:close/>
                <a:moveTo>
                  <a:pt x="273841" y="211608"/>
                </a:moveTo>
                <a:cubicBezTo>
                  <a:pt x="264765" y="211608"/>
                  <a:pt x="257408" y="218965"/>
                  <a:pt x="257408" y="228041"/>
                </a:cubicBezTo>
                <a:cubicBezTo>
                  <a:pt x="257408" y="237117"/>
                  <a:pt x="264765" y="244475"/>
                  <a:pt x="273841" y="244475"/>
                </a:cubicBezTo>
                <a:cubicBezTo>
                  <a:pt x="282917" y="244475"/>
                  <a:pt x="290275" y="237117"/>
                  <a:pt x="290275" y="228041"/>
                </a:cubicBezTo>
                <a:cubicBezTo>
                  <a:pt x="290275" y="218965"/>
                  <a:pt x="282917" y="211608"/>
                  <a:pt x="273841" y="211608"/>
                </a:cubicBezTo>
                <a:close/>
                <a:moveTo>
                  <a:pt x="338193" y="211608"/>
                </a:moveTo>
                <a:cubicBezTo>
                  <a:pt x="329117" y="211608"/>
                  <a:pt x="321759" y="218965"/>
                  <a:pt x="321759" y="228041"/>
                </a:cubicBezTo>
                <a:cubicBezTo>
                  <a:pt x="321759" y="237117"/>
                  <a:pt x="329117" y="244475"/>
                  <a:pt x="338193" y="244475"/>
                </a:cubicBezTo>
                <a:cubicBezTo>
                  <a:pt x="347269" y="244475"/>
                  <a:pt x="354627" y="237117"/>
                  <a:pt x="354627" y="228041"/>
                </a:cubicBezTo>
                <a:cubicBezTo>
                  <a:pt x="354627" y="218965"/>
                  <a:pt x="347269" y="211608"/>
                  <a:pt x="338193" y="211608"/>
                </a:cubicBezTo>
                <a:close/>
                <a:moveTo>
                  <a:pt x="407755" y="211608"/>
                </a:moveTo>
                <a:cubicBezTo>
                  <a:pt x="398679" y="211608"/>
                  <a:pt x="391321" y="218965"/>
                  <a:pt x="391321" y="228041"/>
                </a:cubicBezTo>
                <a:cubicBezTo>
                  <a:pt x="391321" y="237117"/>
                  <a:pt x="398679" y="244475"/>
                  <a:pt x="407755" y="244475"/>
                </a:cubicBezTo>
                <a:cubicBezTo>
                  <a:pt x="416831" y="244475"/>
                  <a:pt x="424189" y="237117"/>
                  <a:pt x="424189" y="228041"/>
                </a:cubicBezTo>
                <a:cubicBezTo>
                  <a:pt x="424189" y="218965"/>
                  <a:pt x="416831" y="211608"/>
                  <a:pt x="407755" y="211608"/>
                </a:cubicBezTo>
                <a:close/>
                <a:moveTo>
                  <a:pt x="472107" y="211608"/>
                </a:moveTo>
                <a:cubicBezTo>
                  <a:pt x="463031" y="211608"/>
                  <a:pt x="455673" y="218965"/>
                  <a:pt x="455673" y="228041"/>
                </a:cubicBezTo>
                <a:cubicBezTo>
                  <a:pt x="455673" y="237117"/>
                  <a:pt x="463031" y="244475"/>
                  <a:pt x="472107" y="244475"/>
                </a:cubicBezTo>
                <a:cubicBezTo>
                  <a:pt x="481183" y="244475"/>
                  <a:pt x="488540" y="237117"/>
                  <a:pt x="488540" y="228041"/>
                </a:cubicBezTo>
                <a:cubicBezTo>
                  <a:pt x="488540" y="218965"/>
                  <a:pt x="481183" y="211608"/>
                  <a:pt x="472107" y="211608"/>
                </a:cubicBezTo>
                <a:close/>
                <a:moveTo>
                  <a:pt x="536459" y="211608"/>
                </a:moveTo>
                <a:cubicBezTo>
                  <a:pt x="527383" y="211608"/>
                  <a:pt x="520025" y="218965"/>
                  <a:pt x="520025" y="228041"/>
                </a:cubicBezTo>
                <a:cubicBezTo>
                  <a:pt x="520025" y="237117"/>
                  <a:pt x="527383" y="244475"/>
                  <a:pt x="536459" y="244475"/>
                </a:cubicBezTo>
                <a:cubicBezTo>
                  <a:pt x="545535" y="244475"/>
                  <a:pt x="552892" y="237117"/>
                  <a:pt x="552892" y="228041"/>
                </a:cubicBezTo>
                <a:cubicBezTo>
                  <a:pt x="552892" y="218965"/>
                  <a:pt x="545535" y="211608"/>
                  <a:pt x="536459" y="211608"/>
                </a:cubicBezTo>
                <a:close/>
                <a:moveTo>
                  <a:pt x="600810" y="211608"/>
                </a:moveTo>
                <a:cubicBezTo>
                  <a:pt x="591734" y="211608"/>
                  <a:pt x="584377" y="218965"/>
                  <a:pt x="584377" y="228041"/>
                </a:cubicBezTo>
                <a:cubicBezTo>
                  <a:pt x="584377" y="237117"/>
                  <a:pt x="591734" y="244475"/>
                  <a:pt x="600810" y="244475"/>
                </a:cubicBezTo>
                <a:cubicBezTo>
                  <a:pt x="609886" y="244475"/>
                  <a:pt x="617244" y="237117"/>
                  <a:pt x="617244" y="228041"/>
                </a:cubicBezTo>
                <a:cubicBezTo>
                  <a:pt x="617244" y="218965"/>
                  <a:pt x="609886" y="211608"/>
                  <a:pt x="600810" y="211608"/>
                </a:cubicBezTo>
                <a:close/>
                <a:moveTo>
                  <a:pt x="665162" y="211608"/>
                </a:moveTo>
                <a:cubicBezTo>
                  <a:pt x="656086" y="211608"/>
                  <a:pt x="648729" y="218965"/>
                  <a:pt x="648729" y="228041"/>
                </a:cubicBezTo>
                <a:cubicBezTo>
                  <a:pt x="648729" y="237117"/>
                  <a:pt x="656086" y="244475"/>
                  <a:pt x="665162" y="244475"/>
                </a:cubicBezTo>
                <a:cubicBezTo>
                  <a:pt x="674238" y="244475"/>
                  <a:pt x="681596" y="237117"/>
                  <a:pt x="681596" y="228041"/>
                </a:cubicBezTo>
                <a:cubicBezTo>
                  <a:pt x="681596" y="218965"/>
                  <a:pt x="674238" y="211608"/>
                  <a:pt x="665162" y="211608"/>
                </a:cubicBezTo>
                <a:close/>
                <a:moveTo>
                  <a:pt x="729514" y="211608"/>
                </a:moveTo>
                <a:cubicBezTo>
                  <a:pt x="720438" y="211608"/>
                  <a:pt x="713080" y="218965"/>
                  <a:pt x="713080" y="228041"/>
                </a:cubicBezTo>
                <a:cubicBezTo>
                  <a:pt x="713080" y="237117"/>
                  <a:pt x="720438" y="244475"/>
                  <a:pt x="729514" y="244475"/>
                </a:cubicBezTo>
                <a:cubicBezTo>
                  <a:pt x="738590" y="244475"/>
                  <a:pt x="745948" y="237117"/>
                  <a:pt x="745948" y="228041"/>
                </a:cubicBezTo>
                <a:cubicBezTo>
                  <a:pt x="745948" y="218965"/>
                  <a:pt x="738590" y="211608"/>
                  <a:pt x="729514" y="211608"/>
                </a:cubicBezTo>
                <a:close/>
                <a:moveTo>
                  <a:pt x="16434" y="141072"/>
                </a:moveTo>
                <a:cubicBezTo>
                  <a:pt x="7358" y="141072"/>
                  <a:pt x="0" y="148429"/>
                  <a:pt x="0" y="157505"/>
                </a:cubicBezTo>
                <a:cubicBezTo>
                  <a:pt x="0" y="166581"/>
                  <a:pt x="7358" y="173939"/>
                  <a:pt x="16434" y="173939"/>
                </a:cubicBezTo>
                <a:cubicBezTo>
                  <a:pt x="25510" y="173939"/>
                  <a:pt x="32868" y="166581"/>
                  <a:pt x="32868" y="157505"/>
                </a:cubicBezTo>
                <a:cubicBezTo>
                  <a:pt x="32868" y="148429"/>
                  <a:pt x="25510" y="141072"/>
                  <a:pt x="16434" y="141072"/>
                </a:cubicBezTo>
                <a:close/>
                <a:moveTo>
                  <a:pt x="80786" y="141072"/>
                </a:moveTo>
                <a:cubicBezTo>
                  <a:pt x="71710" y="141072"/>
                  <a:pt x="64352" y="148429"/>
                  <a:pt x="64352" y="157505"/>
                </a:cubicBezTo>
                <a:cubicBezTo>
                  <a:pt x="64352" y="166581"/>
                  <a:pt x="71710" y="173939"/>
                  <a:pt x="80786" y="173939"/>
                </a:cubicBezTo>
                <a:cubicBezTo>
                  <a:pt x="89862" y="173939"/>
                  <a:pt x="97219" y="166581"/>
                  <a:pt x="97219" y="157505"/>
                </a:cubicBezTo>
                <a:cubicBezTo>
                  <a:pt x="97219" y="148429"/>
                  <a:pt x="89862" y="141072"/>
                  <a:pt x="80786" y="141072"/>
                </a:cubicBezTo>
                <a:close/>
                <a:moveTo>
                  <a:pt x="145138" y="141072"/>
                </a:moveTo>
                <a:cubicBezTo>
                  <a:pt x="136062" y="141072"/>
                  <a:pt x="128704" y="148429"/>
                  <a:pt x="128704" y="157505"/>
                </a:cubicBezTo>
                <a:cubicBezTo>
                  <a:pt x="128704" y="166581"/>
                  <a:pt x="136062" y="173939"/>
                  <a:pt x="145138" y="173939"/>
                </a:cubicBezTo>
                <a:cubicBezTo>
                  <a:pt x="154214" y="173939"/>
                  <a:pt x="161571" y="166581"/>
                  <a:pt x="161571" y="157505"/>
                </a:cubicBezTo>
                <a:cubicBezTo>
                  <a:pt x="161571" y="148429"/>
                  <a:pt x="154214" y="141072"/>
                  <a:pt x="145138" y="141072"/>
                </a:cubicBezTo>
                <a:close/>
                <a:moveTo>
                  <a:pt x="209489" y="141072"/>
                </a:moveTo>
                <a:cubicBezTo>
                  <a:pt x="200413" y="141072"/>
                  <a:pt x="193056" y="148429"/>
                  <a:pt x="193056" y="157505"/>
                </a:cubicBezTo>
                <a:cubicBezTo>
                  <a:pt x="193056" y="166581"/>
                  <a:pt x="200413" y="173939"/>
                  <a:pt x="209489" y="173939"/>
                </a:cubicBezTo>
                <a:cubicBezTo>
                  <a:pt x="218565" y="173939"/>
                  <a:pt x="225923" y="166581"/>
                  <a:pt x="225923" y="157505"/>
                </a:cubicBezTo>
                <a:cubicBezTo>
                  <a:pt x="225923" y="148429"/>
                  <a:pt x="218565" y="141072"/>
                  <a:pt x="209489" y="141072"/>
                </a:cubicBezTo>
                <a:close/>
                <a:moveTo>
                  <a:pt x="273841" y="141072"/>
                </a:moveTo>
                <a:cubicBezTo>
                  <a:pt x="264765" y="141072"/>
                  <a:pt x="257408" y="148429"/>
                  <a:pt x="257408" y="157505"/>
                </a:cubicBezTo>
                <a:cubicBezTo>
                  <a:pt x="257408" y="166581"/>
                  <a:pt x="264765" y="173939"/>
                  <a:pt x="273841" y="173939"/>
                </a:cubicBezTo>
                <a:cubicBezTo>
                  <a:pt x="282917" y="173939"/>
                  <a:pt x="290275" y="166581"/>
                  <a:pt x="290275" y="157505"/>
                </a:cubicBezTo>
                <a:cubicBezTo>
                  <a:pt x="290275" y="148429"/>
                  <a:pt x="282917" y="141072"/>
                  <a:pt x="273841" y="141072"/>
                </a:cubicBezTo>
                <a:close/>
                <a:moveTo>
                  <a:pt x="338193" y="141072"/>
                </a:moveTo>
                <a:cubicBezTo>
                  <a:pt x="329117" y="141072"/>
                  <a:pt x="321759" y="148429"/>
                  <a:pt x="321759" y="157505"/>
                </a:cubicBezTo>
                <a:cubicBezTo>
                  <a:pt x="321759" y="166581"/>
                  <a:pt x="329117" y="173939"/>
                  <a:pt x="338193" y="173939"/>
                </a:cubicBezTo>
                <a:cubicBezTo>
                  <a:pt x="347269" y="173939"/>
                  <a:pt x="354627" y="166581"/>
                  <a:pt x="354627" y="157505"/>
                </a:cubicBezTo>
                <a:cubicBezTo>
                  <a:pt x="354627" y="148429"/>
                  <a:pt x="347269" y="141072"/>
                  <a:pt x="338193" y="141072"/>
                </a:cubicBezTo>
                <a:close/>
                <a:moveTo>
                  <a:pt x="407755" y="141072"/>
                </a:moveTo>
                <a:cubicBezTo>
                  <a:pt x="398679" y="141072"/>
                  <a:pt x="391321" y="148429"/>
                  <a:pt x="391321" y="157505"/>
                </a:cubicBezTo>
                <a:cubicBezTo>
                  <a:pt x="391321" y="166581"/>
                  <a:pt x="398679" y="173939"/>
                  <a:pt x="407755" y="173939"/>
                </a:cubicBezTo>
                <a:cubicBezTo>
                  <a:pt x="416831" y="173939"/>
                  <a:pt x="424189" y="166581"/>
                  <a:pt x="424189" y="157505"/>
                </a:cubicBezTo>
                <a:cubicBezTo>
                  <a:pt x="424189" y="148429"/>
                  <a:pt x="416831" y="141072"/>
                  <a:pt x="407755" y="141072"/>
                </a:cubicBezTo>
                <a:close/>
                <a:moveTo>
                  <a:pt x="472107" y="141072"/>
                </a:moveTo>
                <a:cubicBezTo>
                  <a:pt x="463031" y="141072"/>
                  <a:pt x="455673" y="148429"/>
                  <a:pt x="455673" y="157505"/>
                </a:cubicBezTo>
                <a:cubicBezTo>
                  <a:pt x="455673" y="166581"/>
                  <a:pt x="463031" y="173939"/>
                  <a:pt x="472107" y="173939"/>
                </a:cubicBezTo>
                <a:cubicBezTo>
                  <a:pt x="481183" y="173939"/>
                  <a:pt x="488540" y="166581"/>
                  <a:pt x="488540" y="157505"/>
                </a:cubicBezTo>
                <a:cubicBezTo>
                  <a:pt x="488540" y="148429"/>
                  <a:pt x="481183" y="141072"/>
                  <a:pt x="472107" y="141072"/>
                </a:cubicBezTo>
                <a:close/>
                <a:moveTo>
                  <a:pt x="536459" y="141072"/>
                </a:moveTo>
                <a:cubicBezTo>
                  <a:pt x="527383" y="141072"/>
                  <a:pt x="520025" y="148429"/>
                  <a:pt x="520025" y="157505"/>
                </a:cubicBezTo>
                <a:cubicBezTo>
                  <a:pt x="520025" y="166581"/>
                  <a:pt x="527383" y="173939"/>
                  <a:pt x="536459" y="173939"/>
                </a:cubicBezTo>
                <a:cubicBezTo>
                  <a:pt x="545535" y="173939"/>
                  <a:pt x="552892" y="166581"/>
                  <a:pt x="552892" y="157505"/>
                </a:cubicBezTo>
                <a:cubicBezTo>
                  <a:pt x="552892" y="148429"/>
                  <a:pt x="545535" y="141072"/>
                  <a:pt x="536459" y="141072"/>
                </a:cubicBezTo>
                <a:close/>
                <a:moveTo>
                  <a:pt x="600810" y="141072"/>
                </a:moveTo>
                <a:cubicBezTo>
                  <a:pt x="591734" y="141072"/>
                  <a:pt x="584377" y="148429"/>
                  <a:pt x="584377" y="157505"/>
                </a:cubicBezTo>
                <a:cubicBezTo>
                  <a:pt x="584377" y="166581"/>
                  <a:pt x="591734" y="173939"/>
                  <a:pt x="600810" y="173939"/>
                </a:cubicBezTo>
                <a:cubicBezTo>
                  <a:pt x="609886" y="173939"/>
                  <a:pt x="617244" y="166581"/>
                  <a:pt x="617244" y="157505"/>
                </a:cubicBezTo>
                <a:cubicBezTo>
                  <a:pt x="617244" y="148429"/>
                  <a:pt x="609886" y="141072"/>
                  <a:pt x="600810" y="141072"/>
                </a:cubicBezTo>
                <a:close/>
                <a:moveTo>
                  <a:pt x="665162" y="141072"/>
                </a:moveTo>
                <a:cubicBezTo>
                  <a:pt x="656086" y="141072"/>
                  <a:pt x="648729" y="148429"/>
                  <a:pt x="648729" y="157505"/>
                </a:cubicBezTo>
                <a:cubicBezTo>
                  <a:pt x="648729" y="166581"/>
                  <a:pt x="656086" y="173939"/>
                  <a:pt x="665162" y="173939"/>
                </a:cubicBezTo>
                <a:cubicBezTo>
                  <a:pt x="674238" y="173939"/>
                  <a:pt x="681596" y="166581"/>
                  <a:pt x="681596" y="157505"/>
                </a:cubicBezTo>
                <a:cubicBezTo>
                  <a:pt x="681596" y="148429"/>
                  <a:pt x="674238" y="141072"/>
                  <a:pt x="665162" y="141072"/>
                </a:cubicBezTo>
                <a:close/>
                <a:moveTo>
                  <a:pt x="729514" y="141072"/>
                </a:moveTo>
                <a:cubicBezTo>
                  <a:pt x="720438" y="141072"/>
                  <a:pt x="713080" y="148429"/>
                  <a:pt x="713080" y="157505"/>
                </a:cubicBezTo>
                <a:cubicBezTo>
                  <a:pt x="713080" y="166581"/>
                  <a:pt x="720438" y="173939"/>
                  <a:pt x="729514" y="173939"/>
                </a:cubicBezTo>
                <a:cubicBezTo>
                  <a:pt x="738590" y="173939"/>
                  <a:pt x="745948" y="166581"/>
                  <a:pt x="745948" y="157505"/>
                </a:cubicBezTo>
                <a:cubicBezTo>
                  <a:pt x="745948" y="148429"/>
                  <a:pt x="738590" y="141072"/>
                  <a:pt x="729514" y="141072"/>
                </a:cubicBezTo>
                <a:close/>
                <a:moveTo>
                  <a:pt x="16434" y="70536"/>
                </a:moveTo>
                <a:cubicBezTo>
                  <a:pt x="7358" y="70536"/>
                  <a:pt x="0" y="77894"/>
                  <a:pt x="0" y="86970"/>
                </a:cubicBezTo>
                <a:cubicBezTo>
                  <a:pt x="0" y="96046"/>
                  <a:pt x="7358" y="103403"/>
                  <a:pt x="16434" y="103403"/>
                </a:cubicBezTo>
                <a:cubicBezTo>
                  <a:pt x="25510" y="103403"/>
                  <a:pt x="32868" y="96046"/>
                  <a:pt x="32868" y="86970"/>
                </a:cubicBezTo>
                <a:cubicBezTo>
                  <a:pt x="32868" y="77894"/>
                  <a:pt x="25510" y="70536"/>
                  <a:pt x="16434" y="70536"/>
                </a:cubicBezTo>
                <a:close/>
                <a:moveTo>
                  <a:pt x="80786" y="70536"/>
                </a:moveTo>
                <a:cubicBezTo>
                  <a:pt x="71710" y="70536"/>
                  <a:pt x="64352" y="77894"/>
                  <a:pt x="64352" y="86970"/>
                </a:cubicBezTo>
                <a:cubicBezTo>
                  <a:pt x="64352" y="96046"/>
                  <a:pt x="71710" y="103403"/>
                  <a:pt x="80786" y="103403"/>
                </a:cubicBezTo>
                <a:cubicBezTo>
                  <a:pt x="89862" y="103403"/>
                  <a:pt x="97219" y="96046"/>
                  <a:pt x="97219" y="86970"/>
                </a:cubicBezTo>
                <a:cubicBezTo>
                  <a:pt x="97219" y="77894"/>
                  <a:pt x="89862" y="70536"/>
                  <a:pt x="80786" y="70536"/>
                </a:cubicBezTo>
                <a:close/>
                <a:moveTo>
                  <a:pt x="145138" y="70536"/>
                </a:moveTo>
                <a:cubicBezTo>
                  <a:pt x="136062" y="70536"/>
                  <a:pt x="128704" y="77894"/>
                  <a:pt x="128704" y="86970"/>
                </a:cubicBezTo>
                <a:cubicBezTo>
                  <a:pt x="128704" y="96046"/>
                  <a:pt x="136062" y="103403"/>
                  <a:pt x="145138" y="103403"/>
                </a:cubicBezTo>
                <a:cubicBezTo>
                  <a:pt x="154214" y="103403"/>
                  <a:pt x="161571" y="96046"/>
                  <a:pt x="161571" y="86970"/>
                </a:cubicBezTo>
                <a:cubicBezTo>
                  <a:pt x="161571" y="77894"/>
                  <a:pt x="154214" y="70536"/>
                  <a:pt x="145138" y="70536"/>
                </a:cubicBezTo>
                <a:close/>
                <a:moveTo>
                  <a:pt x="209489" y="70536"/>
                </a:moveTo>
                <a:cubicBezTo>
                  <a:pt x="200413" y="70536"/>
                  <a:pt x="193056" y="77894"/>
                  <a:pt x="193056" y="86970"/>
                </a:cubicBezTo>
                <a:cubicBezTo>
                  <a:pt x="193056" y="96046"/>
                  <a:pt x="200413" y="103403"/>
                  <a:pt x="209489" y="103403"/>
                </a:cubicBezTo>
                <a:cubicBezTo>
                  <a:pt x="218565" y="103403"/>
                  <a:pt x="225923" y="96046"/>
                  <a:pt x="225923" y="86970"/>
                </a:cubicBezTo>
                <a:cubicBezTo>
                  <a:pt x="225923" y="77894"/>
                  <a:pt x="218565" y="70536"/>
                  <a:pt x="209489" y="70536"/>
                </a:cubicBezTo>
                <a:close/>
                <a:moveTo>
                  <a:pt x="273841" y="70536"/>
                </a:moveTo>
                <a:cubicBezTo>
                  <a:pt x="264765" y="70536"/>
                  <a:pt x="257408" y="77894"/>
                  <a:pt x="257408" y="86970"/>
                </a:cubicBezTo>
                <a:cubicBezTo>
                  <a:pt x="257408" y="96046"/>
                  <a:pt x="264765" y="103403"/>
                  <a:pt x="273841" y="103403"/>
                </a:cubicBezTo>
                <a:cubicBezTo>
                  <a:pt x="282917" y="103403"/>
                  <a:pt x="290275" y="96046"/>
                  <a:pt x="290275" y="86970"/>
                </a:cubicBezTo>
                <a:cubicBezTo>
                  <a:pt x="290275" y="77894"/>
                  <a:pt x="282917" y="70536"/>
                  <a:pt x="273841" y="70536"/>
                </a:cubicBezTo>
                <a:close/>
                <a:moveTo>
                  <a:pt x="338193" y="70536"/>
                </a:moveTo>
                <a:cubicBezTo>
                  <a:pt x="329117" y="70536"/>
                  <a:pt x="321759" y="77894"/>
                  <a:pt x="321759" y="86970"/>
                </a:cubicBezTo>
                <a:cubicBezTo>
                  <a:pt x="321759" y="96046"/>
                  <a:pt x="329117" y="103403"/>
                  <a:pt x="338193" y="103403"/>
                </a:cubicBezTo>
                <a:cubicBezTo>
                  <a:pt x="347269" y="103403"/>
                  <a:pt x="354627" y="96046"/>
                  <a:pt x="354627" y="86970"/>
                </a:cubicBezTo>
                <a:cubicBezTo>
                  <a:pt x="354627" y="77894"/>
                  <a:pt x="347269" y="70536"/>
                  <a:pt x="338193" y="70536"/>
                </a:cubicBezTo>
                <a:close/>
                <a:moveTo>
                  <a:pt x="407755" y="70536"/>
                </a:moveTo>
                <a:cubicBezTo>
                  <a:pt x="398679" y="70536"/>
                  <a:pt x="391321" y="77894"/>
                  <a:pt x="391321" y="86970"/>
                </a:cubicBezTo>
                <a:cubicBezTo>
                  <a:pt x="391321" y="96046"/>
                  <a:pt x="398679" y="103403"/>
                  <a:pt x="407755" y="103403"/>
                </a:cubicBezTo>
                <a:cubicBezTo>
                  <a:pt x="416831" y="103403"/>
                  <a:pt x="424189" y="96046"/>
                  <a:pt x="424189" y="86970"/>
                </a:cubicBezTo>
                <a:cubicBezTo>
                  <a:pt x="424189" y="77894"/>
                  <a:pt x="416831" y="70536"/>
                  <a:pt x="407755" y="70536"/>
                </a:cubicBezTo>
                <a:close/>
                <a:moveTo>
                  <a:pt x="472107" y="70536"/>
                </a:moveTo>
                <a:cubicBezTo>
                  <a:pt x="463031" y="70536"/>
                  <a:pt x="455673" y="77894"/>
                  <a:pt x="455673" y="86970"/>
                </a:cubicBezTo>
                <a:cubicBezTo>
                  <a:pt x="455673" y="96046"/>
                  <a:pt x="463031" y="103403"/>
                  <a:pt x="472107" y="103403"/>
                </a:cubicBezTo>
                <a:cubicBezTo>
                  <a:pt x="481183" y="103403"/>
                  <a:pt x="488540" y="96046"/>
                  <a:pt x="488540" y="86970"/>
                </a:cubicBezTo>
                <a:cubicBezTo>
                  <a:pt x="488540" y="77894"/>
                  <a:pt x="481183" y="70536"/>
                  <a:pt x="472107" y="70536"/>
                </a:cubicBezTo>
                <a:close/>
                <a:moveTo>
                  <a:pt x="536459" y="70536"/>
                </a:moveTo>
                <a:cubicBezTo>
                  <a:pt x="527383" y="70536"/>
                  <a:pt x="520025" y="77894"/>
                  <a:pt x="520025" y="86970"/>
                </a:cubicBezTo>
                <a:cubicBezTo>
                  <a:pt x="520025" y="96046"/>
                  <a:pt x="527383" y="103403"/>
                  <a:pt x="536459" y="103403"/>
                </a:cubicBezTo>
                <a:cubicBezTo>
                  <a:pt x="545535" y="103403"/>
                  <a:pt x="552892" y="96046"/>
                  <a:pt x="552892" y="86970"/>
                </a:cubicBezTo>
                <a:cubicBezTo>
                  <a:pt x="552892" y="77894"/>
                  <a:pt x="545535" y="70536"/>
                  <a:pt x="536459" y="70536"/>
                </a:cubicBezTo>
                <a:close/>
                <a:moveTo>
                  <a:pt x="600810" y="70536"/>
                </a:moveTo>
                <a:cubicBezTo>
                  <a:pt x="591734" y="70536"/>
                  <a:pt x="584377" y="77894"/>
                  <a:pt x="584377" y="86970"/>
                </a:cubicBezTo>
                <a:cubicBezTo>
                  <a:pt x="584377" y="96046"/>
                  <a:pt x="591734" y="103403"/>
                  <a:pt x="600810" y="103403"/>
                </a:cubicBezTo>
                <a:cubicBezTo>
                  <a:pt x="609886" y="103403"/>
                  <a:pt x="617244" y="96046"/>
                  <a:pt x="617244" y="86970"/>
                </a:cubicBezTo>
                <a:cubicBezTo>
                  <a:pt x="617244" y="77894"/>
                  <a:pt x="609886" y="70536"/>
                  <a:pt x="600810" y="70536"/>
                </a:cubicBezTo>
                <a:close/>
                <a:moveTo>
                  <a:pt x="665162" y="70536"/>
                </a:moveTo>
                <a:cubicBezTo>
                  <a:pt x="656086" y="70536"/>
                  <a:pt x="648729" y="77894"/>
                  <a:pt x="648729" y="86970"/>
                </a:cubicBezTo>
                <a:cubicBezTo>
                  <a:pt x="648729" y="96046"/>
                  <a:pt x="656086" y="103403"/>
                  <a:pt x="665162" y="103403"/>
                </a:cubicBezTo>
                <a:cubicBezTo>
                  <a:pt x="674238" y="103403"/>
                  <a:pt x="681596" y="96046"/>
                  <a:pt x="681596" y="86970"/>
                </a:cubicBezTo>
                <a:cubicBezTo>
                  <a:pt x="681596" y="77894"/>
                  <a:pt x="674238" y="70536"/>
                  <a:pt x="665162" y="70536"/>
                </a:cubicBezTo>
                <a:close/>
                <a:moveTo>
                  <a:pt x="729514" y="70536"/>
                </a:moveTo>
                <a:cubicBezTo>
                  <a:pt x="720438" y="70536"/>
                  <a:pt x="713080" y="77894"/>
                  <a:pt x="713080" y="86970"/>
                </a:cubicBezTo>
                <a:cubicBezTo>
                  <a:pt x="713080" y="96046"/>
                  <a:pt x="720438" y="103403"/>
                  <a:pt x="729514" y="103403"/>
                </a:cubicBezTo>
                <a:cubicBezTo>
                  <a:pt x="738590" y="103403"/>
                  <a:pt x="745948" y="96046"/>
                  <a:pt x="745948" y="86970"/>
                </a:cubicBezTo>
                <a:cubicBezTo>
                  <a:pt x="745948" y="77894"/>
                  <a:pt x="738590" y="70536"/>
                  <a:pt x="729514" y="70536"/>
                </a:cubicBezTo>
                <a:close/>
                <a:moveTo>
                  <a:pt x="16434" y="0"/>
                </a:moveTo>
                <a:cubicBezTo>
                  <a:pt x="7358" y="0"/>
                  <a:pt x="0" y="7358"/>
                  <a:pt x="0" y="16434"/>
                </a:cubicBezTo>
                <a:cubicBezTo>
                  <a:pt x="0" y="25510"/>
                  <a:pt x="7358" y="32868"/>
                  <a:pt x="16434" y="32868"/>
                </a:cubicBezTo>
                <a:cubicBezTo>
                  <a:pt x="25510" y="32868"/>
                  <a:pt x="32868" y="25510"/>
                  <a:pt x="32868" y="16434"/>
                </a:cubicBezTo>
                <a:cubicBezTo>
                  <a:pt x="32868" y="7358"/>
                  <a:pt x="25510" y="0"/>
                  <a:pt x="16434" y="0"/>
                </a:cubicBezTo>
                <a:close/>
                <a:moveTo>
                  <a:pt x="80786" y="0"/>
                </a:moveTo>
                <a:cubicBezTo>
                  <a:pt x="71710" y="0"/>
                  <a:pt x="64352" y="7358"/>
                  <a:pt x="64352" y="16434"/>
                </a:cubicBezTo>
                <a:cubicBezTo>
                  <a:pt x="64352" y="25510"/>
                  <a:pt x="71710" y="32868"/>
                  <a:pt x="80786" y="32868"/>
                </a:cubicBezTo>
                <a:cubicBezTo>
                  <a:pt x="89862" y="32868"/>
                  <a:pt x="97219" y="25510"/>
                  <a:pt x="97219" y="16434"/>
                </a:cubicBezTo>
                <a:cubicBezTo>
                  <a:pt x="97219" y="7358"/>
                  <a:pt x="89862" y="0"/>
                  <a:pt x="80786" y="0"/>
                </a:cubicBezTo>
                <a:close/>
                <a:moveTo>
                  <a:pt x="145138" y="0"/>
                </a:moveTo>
                <a:cubicBezTo>
                  <a:pt x="136062" y="0"/>
                  <a:pt x="128704" y="7358"/>
                  <a:pt x="128704" y="16434"/>
                </a:cubicBezTo>
                <a:cubicBezTo>
                  <a:pt x="128704" y="25510"/>
                  <a:pt x="136062" y="32868"/>
                  <a:pt x="145138" y="32868"/>
                </a:cubicBezTo>
                <a:cubicBezTo>
                  <a:pt x="154214" y="32868"/>
                  <a:pt x="161571" y="25510"/>
                  <a:pt x="161571" y="16434"/>
                </a:cubicBezTo>
                <a:cubicBezTo>
                  <a:pt x="161571" y="7358"/>
                  <a:pt x="154214" y="0"/>
                  <a:pt x="145138" y="0"/>
                </a:cubicBezTo>
                <a:close/>
                <a:moveTo>
                  <a:pt x="209489" y="0"/>
                </a:moveTo>
                <a:cubicBezTo>
                  <a:pt x="200413" y="0"/>
                  <a:pt x="193056" y="7358"/>
                  <a:pt x="193056" y="16434"/>
                </a:cubicBezTo>
                <a:cubicBezTo>
                  <a:pt x="193056" y="25510"/>
                  <a:pt x="200413" y="32868"/>
                  <a:pt x="209489" y="32868"/>
                </a:cubicBezTo>
                <a:cubicBezTo>
                  <a:pt x="218565" y="32868"/>
                  <a:pt x="225923" y="25510"/>
                  <a:pt x="225923" y="16434"/>
                </a:cubicBezTo>
                <a:cubicBezTo>
                  <a:pt x="225923" y="7358"/>
                  <a:pt x="218565" y="0"/>
                  <a:pt x="209489" y="0"/>
                </a:cubicBezTo>
                <a:close/>
                <a:moveTo>
                  <a:pt x="273841" y="0"/>
                </a:moveTo>
                <a:cubicBezTo>
                  <a:pt x="264765" y="0"/>
                  <a:pt x="257408" y="7358"/>
                  <a:pt x="257408" y="16434"/>
                </a:cubicBezTo>
                <a:cubicBezTo>
                  <a:pt x="257408" y="25510"/>
                  <a:pt x="264765" y="32868"/>
                  <a:pt x="273841" y="32868"/>
                </a:cubicBezTo>
                <a:cubicBezTo>
                  <a:pt x="282917" y="32868"/>
                  <a:pt x="290275" y="25510"/>
                  <a:pt x="290275" y="16434"/>
                </a:cubicBezTo>
                <a:cubicBezTo>
                  <a:pt x="290275" y="7358"/>
                  <a:pt x="282917" y="0"/>
                  <a:pt x="273841" y="0"/>
                </a:cubicBezTo>
                <a:close/>
                <a:moveTo>
                  <a:pt x="338193" y="0"/>
                </a:moveTo>
                <a:cubicBezTo>
                  <a:pt x="329117" y="0"/>
                  <a:pt x="321759" y="7358"/>
                  <a:pt x="321759" y="16434"/>
                </a:cubicBezTo>
                <a:cubicBezTo>
                  <a:pt x="321759" y="25510"/>
                  <a:pt x="329117" y="32868"/>
                  <a:pt x="338193" y="32868"/>
                </a:cubicBezTo>
                <a:cubicBezTo>
                  <a:pt x="347269" y="32868"/>
                  <a:pt x="354627" y="25510"/>
                  <a:pt x="354627" y="16434"/>
                </a:cubicBezTo>
                <a:cubicBezTo>
                  <a:pt x="354627" y="7358"/>
                  <a:pt x="347269" y="0"/>
                  <a:pt x="338193" y="0"/>
                </a:cubicBezTo>
                <a:close/>
                <a:moveTo>
                  <a:pt x="407755" y="0"/>
                </a:moveTo>
                <a:cubicBezTo>
                  <a:pt x="398679" y="0"/>
                  <a:pt x="391321" y="7358"/>
                  <a:pt x="391321" y="16434"/>
                </a:cubicBezTo>
                <a:cubicBezTo>
                  <a:pt x="391321" y="25510"/>
                  <a:pt x="398679" y="32868"/>
                  <a:pt x="407755" y="32868"/>
                </a:cubicBezTo>
                <a:cubicBezTo>
                  <a:pt x="416831" y="32868"/>
                  <a:pt x="424189" y="25510"/>
                  <a:pt x="424189" y="16434"/>
                </a:cubicBezTo>
                <a:cubicBezTo>
                  <a:pt x="424189" y="7358"/>
                  <a:pt x="416831" y="0"/>
                  <a:pt x="407755" y="0"/>
                </a:cubicBezTo>
                <a:close/>
                <a:moveTo>
                  <a:pt x="472107" y="0"/>
                </a:moveTo>
                <a:cubicBezTo>
                  <a:pt x="463031" y="0"/>
                  <a:pt x="455673" y="7358"/>
                  <a:pt x="455673" y="16434"/>
                </a:cubicBezTo>
                <a:cubicBezTo>
                  <a:pt x="455673" y="25510"/>
                  <a:pt x="463031" y="32868"/>
                  <a:pt x="472107" y="32868"/>
                </a:cubicBezTo>
                <a:cubicBezTo>
                  <a:pt x="481183" y="32868"/>
                  <a:pt x="488540" y="25510"/>
                  <a:pt x="488540" y="16434"/>
                </a:cubicBezTo>
                <a:cubicBezTo>
                  <a:pt x="488540" y="7358"/>
                  <a:pt x="481183" y="0"/>
                  <a:pt x="472107" y="0"/>
                </a:cubicBezTo>
                <a:close/>
                <a:moveTo>
                  <a:pt x="536459" y="0"/>
                </a:moveTo>
                <a:cubicBezTo>
                  <a:pt x="527383" y="0"/>
                  <a:pt x="520025" y="7358"/>
                  <a:pt x="520025" y="16434"/>
                </a:cubicBezTo>
                <a:cubicBezTo>
                  <a:pt x="520025" y="25510"/>
                  <a:pt x="527383" y="32868"/>
                  <a:pt x="536459" y="32868"/>
                </a:cubicBezTo>
                <a:cubicBezTo>
                  <a:pt x="545535" y="32868"/>
                  <a:pt x="552892" y="25510"/>
                  <a:pt x="552892" y="16434"/>
                </a:cubicBezTo>
                <a:cubicBezTo>
                  <a:pt x="552892" y="7358"/>
                  <a:pt x="545535" y="0"/>
                  <a:pt x="536459" y="0"/>
                </a:cubicBezTo>
                <a:close/>
                <a:moveTo>
                  <a:pt x="600810" y="0"/>
                </a:moveTo>
                <a:cubicBezTo>
                  <a:pt x="591734" y="0"/>
                  <a:pt x="584377" y="7358"/>
                  <a:pt x="584377" y="16434"/>
                </a:cubicBezTo>
                <a:cubicBezTo>
                  <a:pt x="584377" y="25510"/>
                  <a:pt x="591734" y="32868"/>
                  <a:pt x="600810" y="32868"/>
                </a:cubicBezTo>
                <a:cubicBezTo>
                  <a:pt x="609886" y="32868"/>
                  <a:pt x="617244" y="25510"/>
                  <a:pt x="617244" y="16434"/>
                </a:cubicBezTo>
                <a:cubicBezTo>
                  <a:pt x="617244" y="7358"/>
                  <a:pt x="609886" y="0"/>
                  <a:pt x="600810" y="0"/>
                </a:cubicBezTo>
                <a:close/>
                <a:moveTo>
                  <a:pt x="665162" y="0"/>
                </a:moveTo>
                <a:cubicBezTo>
                  <a:pt x="656086" y="0"/>
                  <a:pt x="648729" y="7358"/>
                  <a:pt x="648729" y="16434"/>
                </a:cubicBezTo>
                <a:cubicBezTo>
                  <a:pt x="648729" y="25510"/>
                  <a:pt x="656086" y="32868"/>
                  <a:pt x="665162" y="32868"/>
                </a:cubicBezTo>
                <a:cubicBezTo>
                  <a:pt x="674238" y="32868"/>
                  <a:pt x="681596" y="25510"/>
                  <a:pt x="681596" y="16434"/>
                </a:cubicBezTo>
                <a:cubicBezTo>
                  <a:pt x="681596" y="7358"/>
                  <a:pt x="674238" y="0"/>
                  <a:pt x="665162" y="0"/>
                </a:cubicBezTo>
                <a:close/>
                <a:moveTo>
                  <a:pt x="729514" y="0"/>
                </a:moveTo>
                <a:cubicBezTo>
                  <a:pt x="720438" y="0"/>
                  <a:pt x="713080" y="7358"/>
                  <a:pt x="713080" y="16434"/>
                </a:cubicBezTo>
                <a:cubicBezTo>
                  <a:pt x="713080" y="25510"/>
                  <a:pt x="720438" y="32868"/>
                  <a:pt x="729514" y="32868"/>
                </a:cubicBezTo>
                <a:cubicBezTo>
                  <a:pt x="738590" y="32868"/>
                  <a:pt x="745948" y="25510"/>
                  <a:pt x="745948" y="16434"/>
                </a:cubicBezTo>
                <a:cubicBezTo>
                  <a:pt x="745948" y="7358"/>
                  <a:pt x="738590" y="0"/>
                  <a:pt x="729514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bg1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2550849" y="1324357"/>
            <a:ext cx="1335352" cy="134229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4800">
                <a:ln w="635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07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1">
            <a:off x="650750" y="2830082"/>
            <a:ext cx="4880625" cy="72000"/>
          </a:xfrm>
          <a:prstGeom prst="roundRect">
            <a:avLst>
              <a:gd name="adj" fmla="val 50000"/>
            </a:avLst>
          </a:prstGeom>
          <a:gradFill>
            <a:gsLst>
              <a:gs pos="4900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781957" y="573451"/>
            <a:ext cx="1398931" cy="17371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pic>
        <p:nvPicPr>
          <p:cNvPr id="15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533400" y="31750"/>
            <a:ext cx="1651000" cy="1879600"/>
          </a:xfrm>
          <a:prstGeom prst="rect">
            <a:avLst/>
          </a:prstGeom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1"/>
            <a:ext cx="12192000" cy="6857999"/>
          </a:xfrm>
          <a:prstGeom prst="flowChartProcess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5331447" y="3932456"/>
            <a:ext cx="1047829" cy="1047829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 cap="sq">
            <a:noFill/>
            <a:miter/>
          </a:ln>
          <a:effectLst/>
        </p:spPr>
        <p:txBody>
          <a:bodyPr vert="horz" wrap="square" lIns="0" tIns="45720" rIns="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5214620" y="2209588"/>
            <a:ext cx="377825" cy="1127125"/>
          </a:xfrm>
          <a:custGeom>
            <a:avLst/>
            <a:gdLst>
              <a:gd name="T0" fmla="*/ 77 w 77"/>
              <a:gd name="T1" fmla="*/ 233 h 233"/>
              <a:gd name="T2" fmla="*/ 37 w 77"/>
              <a:gd name="T3" fmla="*/ 206 h 233"/>
              <a:gd name="T4" fmla="*/ 10 w 77"/>
              <a:gd name="T5" fmla="*/ 166 h 233"/>
              <a:gd name="T6" fmla="*/ 0 w 77"/>
              <a:gd name="T7" fmla="*/ 116 h 233"/>
              <a:gd name="T8" fmla="*/ 10 w 77"/>
              <a:gd name="T9" fmla="*/ 67 h 233"/>
              <a:gd name="T10" fmla="*/ 37 w 77"/>
              <a:gd name="T11" fmla="*/ 27 h 233"/>
              <a:gd name="T12" fmla="*/ 77 w 77"/>
              <a:gd name="T13" fmla="*/ 0 h 233"/>
            </a:gdLst>
            <a:rect l="0" t="0" r="r" b="b"/>
            <a:pathLst>
              <a:path w="77" h="233">
                <a:moveTo>
                  <a:pt x="77" y="233"/>
                </a:moveTo>
                <a:cubicBezTo>
                  <a:pt x="62" y="226"/>
                  <a:pt x="49" y="217"/>
                  <a:pt x="37" y="206"/>
                </a:cubicBezTo>
                <a:cubicBezTo>
                  <a:pt x="26" y="194"/>
                  <a:pt x="16" y="181"/>
                  <a:pt x="10" y="166"/>
                </a:cubicBezTo>
                <a:cubicBezTo>
                  <a:pt x="4" y="150"/>
                  <a:pt x="0" y="134"/>
                  <a:pt x="0" y="116"/>
                </a:cubicBezTo>
                <a:cubicBezTo>
                  <a:pt x="0" y="99"/>
                  <a:pt x="4" y="82"/>
                  <a:pt x="10" y="67"/>
                </a:cubicBezTo>
                <a:cubicBezTo>
                  <a:pt x="16" y="52"/>
                  <a:pt x="26" y="38"/>
                  <a:pt x="37" y="27"/>
                </a:cubicBezTo>
                <a:cubicBezTo>
                  <a:pt x="49" y="16"/>
                  <a:pt x="62" y="6"/>
                  <a:pt x="77" y="0"/>
                </a:cubicBezTo>
              </a:path>
            </a:pathLst>
          </a:custGeom>
          <a:noFill/>
          <a:ln w="20638" cap="flat">
            <a:solidFill>
              <a:schemeClr val="accent1"/>
            </a:solidFill>
            <a:miter/>
            <a:headEnd type="oval"/>
            <a:tailEnd type="oval"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5214620" y="3896465"/>
            <a:ext cx="377825" cy="1127125"/>
          </a:xfrm>
          <a:custGeom>
            <a:avLst/>
            <a:gdLst>
              <a:gd name="T0" fmla="*/ 77 w 77"/>
              <a:gd name="T1" fmla="*/ 233 h 233"/>
              <a:gd name="T2" fmla="*/ 37 w 77"/>
              <a:gd name="T3" fmla="*/ 206 h 233"/>
              <a:gd name="T4" fmla="*/ 10 w 77"/>
              <a:gd name="T5" fmla="*/ 166 h 233"/>
              <a:gd name="T6" fmla="*/ 0 w 77"/>
              <a:gd name="T7" fmla="*/ 116 h 233"/>
              <a:gd name="T8" fmla="*/ 10 w 77"/>
              <a:gd name="T9" fmla="*/ 67 h 233"/>
              <a:gd name="T10" fmla="*/ 37 w 77"/>
              <a:gd name="T11" fmla="*/ 27 h 233"/>
              <a:gd name="T12" fmla="*/ 77 w 77"/>
              <a:gd name="T13" fmla="*/ 0 h 233"/>
            </a:gdLst>
            <a:rect l="0" t="0" r="r" b="b"/>
            <a:pathLst>
              <a:path w="77" h="233">
                <a:moveTo>
                  <a:pt x="77" y="233"/>
                </a:moveTo>
                <a:cubicBezTo>
                  <a:pt x="62" y="226"/>
                  <a:pt x="49" y="217"/>
                  <a:pt x="37" y="206"/>
                </a:cubicBezTo>
                <a:cubicBezTo>
                  <a:pt x="26" y="194"/>
                  <a:pt x="16" y="181"/>
                  <a:pt x="10" y="166"/>
                </a:cubicBezTo>
                <a:cubicBezTo>
                  <a:pt x="4" y="150"/>
                  <a:pt x="0" y="134"/>
                  <a:pt x="0" y="116"/>
                </a:cubicBezTo>
                <a:cubicBezTo>
                  <a:pt x="0" y="99"/>
                  <a:pt x="4" y="82"/>
                  <a:pt x="10" y="67"/>
                </a:cubicBezTo>
                <a:cubicBezTo>
                  <a:pt x="16" y="52"/>
                  <a:pt x="26" y="38"/>
                  <a:pt x="37" y="27"/>
                </a:cubicBezTo>
                <a:cubicBezTo>
                  <a:pt x="49" y="16"/>
                  <a:pt x="62" y="6"/>
                  <a:pt x="77" y="0"/>
                </a:cubicBezTo>
              </a:path>
            </a:pathLst>
          </a:custGeom>
          <a:noFill/>
          <a:ln w="20638" cap="flat">
            <a:solidFill>
              <a:schemeClr val="bg1">
                <a:lumMod val="95000"/>
              </a:schemeClr>
            </a:solidFill>
            <a:miter/>
            <a:headEnd type="oval"/>
            <a:tailEnd type="oval"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5331447" y="2246645"/>
            <a:ext cx="1047829" cy="1047829"/>
          </a:xfrm>
          <a:prstGeom prst="ellipse">
            <a:avLst/>
          </a:prstGeom>
          <a:solidFill>
            <a:schemeClr val="accent1"/>
          </a:solidFill>
          <a:ln w="25400" cap="sq">
            <a:noFill/>
            <a:miter/>
          </a:ln>
          <a:effectLst>
            <a:outerShdw dist="254000" blurRad="508000" dir="5400000" sx="100000" sy="100000" kx="0" ky="0" algn="ctr" rotWithShape="0">
              <a:srgbClr val="000000">
                <a:alpha val="30000"/>
              </a:srgbClr>
            </a:outerShdw>
          </a:effectLst>
        </p:spPr>
        <p:txBody>
          <a:bodyPr vert="horz" wrap="square" lIns="0" tIns="45720" rIns="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5655186" y="4317082"/>
            <a:ext cx="390767" cy="361487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5679485" y="2564676"/>
            <a:ext cx="342168" cy="390767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1" flipV="0">
            <a:off x="3323239" y="1892506"/>
            <a:ext cx="1077979" cy="3215822"/>
          </a:xfrm>
          <a:custGeom>
            <a:avLst/>
            <a:gdLst>
              <a:gd name="T0" fmla="*/ 77 w 77"/>
              <a:gd name="T1" fmla="*/ 233 h 233"/>
              <a:gd name="T2" fmla="*/ 37 w 77"/>
              <a:gd name="T3" fmla="*/ 206 h 233"/>
              <a:gd name="T4" fmla="*/ 10 w 77"/>
              <a:gd name="T5" fmla="*/ 166 h 233"/>
              <a:gd name="T6" fmla="*/ 0 w 77"/>
              <a:gd name="T7" fmla="*/ 116 h 233"/>
              <a:gd name="T8" fmla="*/ 10 w 77"/>
              <a:gd name="T9" fmla="*/ 67 h 233"/>
              <a:gd name="T10" fmla="*/ 37 w 77"/>
              <a:gd name="T11" fmla="*/ 27 h 233"/>
              <a:gd name="T12" fmla="*/ 77 w 77"/>
              <a:gd name="T13" fmla="*/ 0 h 233"/>
            </a:gdLst>
            <a:rect l="0" t="0" r="r" b="b"/>
            <a:pathLst>
              <a:path w="77" h="233">
                <a:moveTo>
                  <a:pt x="77" y="233"/>
                </a:moveTo>
                <a:cubicBezTo>
                  <a:pt x="62" y="226"/>
                  <a:pt x="49" y="217"/>
                  <a:pt x="37" y="206"/>
                </a:cubicBezTo>
                <a:cubicBezTo>
                  <a:pt x="26" y="194"/>
                  <a:pt x="16" y="181"/>
                  <a:pt x="10" y="166"/>
                </a:cubicBezTo>
                <a:cubicBezTo>
                  <a:pt x="4" y="150"/>
                  <a:pt x="0" y="134"/>
                  <a:pt x="0" y="116"/>
                </a:cubicBezTo>
                <a:cubicBezTo>
                  <a:pt x="0" y="99"/>
                  <a:pt x="4" y="82"/>
                  <a:pt x="10" y="67"/>
                </a:cubicBezTo>
                <a:cubicBezTo>
                  <a:pt x="16" y="52"/>
                  <a:pt x="26" y="38"/>
                  <a:pt x="37" y="27"/>
                </a:cubicBezTo>
                <a:cubicBezTo>
                  <a:pt x="49" y="16"/>
                  <a:pt x="62" y="6"/>
                  <a:pt x="77" y="0"/>
                </a:cubicBezTo>
              </a:path>
            </a:pathLst>
          </a:custGeom>
          <a:noFill/>
          <a:ln w="20638" cap="flat">
            <a:solidFill>
              <a:schemeClr val="accent1"/>
            </a:solidFill>
            <a:miter/>
            <a:headEnd type="oval"/>
            <a:tailEnd type="oval"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158049" y="1996357"/>
            <a:ext cx="2991458" cy="2991458"/>
          </a:xfrm>
          <a:prstGeom prst="ellipse">
            <a:avLst/>
          </a:prstGeom>
          <a:solidFill>
            <a:schemeClr val="bg1"/>
          </a:solidFill>
          <a:ln w="25400" cap="sq">
            <a:noFill/>
            <a:miter/>
          </a:ln>
          <a:effectLst>
            <a:outerShdw dist="254000" blurRad="508000" dir="5400000" sx="100000" sy="100000" kx="0" ky="0" algn="ctr" rotWithShape="0">
              <a:srgbClr val="000000">
                <a:alpha val="30000"/>
              </a:srgbClr>
            </a:outerShdw>
          </a:effectLst>
        </p:spPr>
        <p:txBody>
          <a:bodyPr vert="horz" wrap="square" lIns="0" tIns="45720" rIns="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543222" y="3983917"/>
            <a:ext cx="4775200" cy="2667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Addressing Data Imbalances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543222" y="4352355"/>
            <a:ext cx="4772478" cy="118544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131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Data imbalances present significant challenges, leading to biased predictions; addressing this issue involves employing techniques such as resampling, synthetic data generation, and advanced weighting methods.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6543221" y="2218020"/>
            <a:ext cx="4775200" cy="2667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Limitations of Current Models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6543222" y="2586458"/>
            <a:ext cx="4772478" cy="118544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Current models often lack sophistication and may oversimplify complex datasets, resulting in reduced accuracy and inability to capture subtle patterns in data.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1991663" y="2838833"/>
            <a:ext cx="1324230" cy="1306505"/>
          </a:xfrm>
          <a:custGeom>
            <a:avLst/>
            <a:gdLst>
              <a:gd name="connsiteX0" fmla="*/ 1371696 w 1870330"/>
              <a:gd name="connsiteY0" fmla="*/ 1296270 h 1845296"/>
              <a:gd name="connsiteX1" fmla="*/ 1371696 w 1870330"/>
              <a:gd name="connsiteY1" fmla="*/ 1371136 h 1845296"/>
              <a:gd name="connsiteX2" fmla="*/ 1671448 w 1870330"/>
              <a:gd name="connsiteY2" fmla="*/ 1371136 h 1845296"/>
              <a:gd name="connsiteX3" fmla="*/ 1671448 w 1870330"/>
              <a:gd name="connsiteY3" fmla="*/ 1296270 h 1845296"/>
              <a:gd name="connsiteX4" fmla="*/ 1371696 w 1870330"/>
              <a:gd name="connsiteY4" fmla="*/ 996899 h 1845296"/>
              <a:gd name="connsiteX5" fmla="*/ 1371696 w 1870330"/>
              <a:gd name="connsiteY5" fmla="*/ 1071765 h 1845296"/>
              <a:gd name="connsiteX6" fmla="*/ 1671448 w 1870330"/>
              <a:gd name="connsiteY6" fmla="*/ 1071765 h 1845296"/>
              <a:gd name="connsiteX7" fmla="*/ 1671448 w 1870330"/>
              <a:gd name="connsiteY7" fmla="*/ 996899 h 1845296"/>
              <a:gd name="connsiteX8" fmla="*/ 1371696 w 1870330"/>
              <a:gd name="connsiteY8" fmla="*/ 747820 h 1845296"/>
              <a:gd name="connsiteX9" fmla="*/ 1371696 w 1870330"/>
              <a:gd name="connsiteY9" fmla="*/ 822401 h 1845296"/>
              <a:gd name="connsiteX10" fmla="*/ 1671448 w 1870330"/>
              <a:gd name="connsiteY10" fmla="*/ 822401 h 1845296"/>
              <a:gd name="connsiteX11" fmla="*/ 1671448 w 1870330"/>
              <a:gd name="connsiteY11" fmla="*/ 747820 h 1845296"/>
              <a:gd name="connsiteX12" fmla="*/ 1371696 w 1870330"/>
              <a:gd name="connsiteY12" fmla="*/ 473405 h 1845296"/>
              <a:gd name="connsiteX13" fmla="*/ 1371696 w 1870330"/>
              <a:gd name="connsiteY13" fmla="*/ 547986 h 1845296"/>
              <a:gd name="connsiteX14" fmla="*/ 1671448 w 1870330"/>
              <a:gd name="connsiteY14" fmla="*/ 547986 h 1845296"/>
              <a:gd name="connsiteX15" fmla="*/ 1671448 w 1870330"/>
              <a:gd name="connsiteY15" fmla="*/ 473405 h 1845296"/>
              <a:gd name="connsiteX16" fmla="*/ 1221963 w 1870330"/>
              <a:gd name="connsiteY16" fmla="*/ 224040 h 1845296"/>
              <a:gd name="connsiteX17" fmla="*/ 1794130 w 1870330"/>
              <a:gd name="connsiteY17" fmla="*/ 224040 h 1845296"/>
              <a:gd name="connsiteX18" fmla="*/ 1870330 w 1870330"/>
              <a:gd name="connsiteY18" fmla="*/ 298811 h 1845296"/>
              <a:gd name="connsiteX19" fmla="*/ 1870330 w 1870330"/>
              <a:gd name="connsiteY19" fmla="*/ 1570971 h 1845296"/>
              <a:gd name="connsiteX20" fmla="*/ 1794130 w 1870330"/>
              <a:gd name="connsiteY20" fmla="*/ 1645742 h 1845296"/>
              <a:gd name="connsiteX21" fmla="*/ 1221963 w 1870330"/>
              <a:gd name="connsiteY21" fmla="*/ 1645742 h 1845296"/>
              <a:gd name="connsiteX22" fmla="*/ 1221963 w 1870330"/>
              <a:gd name="connsiteY22" fmla="*/ 1383804 h 1845296"/>
              <a:gd name="connsiteX23" fmla="*/ 1298163 w 1870330"/>
              <a:gd name="connsiteY23" fmla="*/ 1383804 h 1845296"/>
              <a:gd name="connsiteX24" fmla="*/ 1298163 w 1870330"/>
              <a:gd name="connsiteY24" fmla="*/ 1309033 h 1845296"/>
              <a:gd name="connsiteX25" fmla="*/ 1221963 w 1870330"/>
              <a:gd name="connsiteY25" fmla="*/ 1309033 h 1845296"/>
              <a:gd name="connsiteX26" fmla="*/ 1221963 w 1870330"/>
              <a:gd name="connsiteY26" fmla="*/ 1084434 h 1845296"/>
              <a:gd name="connsiteX27" fmla="*/ 1298163 w 1870330"/>
              <a:gd name="connsiteY27" fmla="*/ 1084434 h 1845296"/>
              <a:gd name="connsiteX28" fmla="*/ 1298163 w 1870330"/>
              <a:gd name="connsiteY28" fmla="*/ 1009662 h 1845296"/>
              <a:gd name="connsiteX29" fmla="*/ 1221963 w 1870330"/>
              <a:gd name="connsiteY29" fmla="*/ 1009662 h 1845296"/>
              <a:gd name="connsiteX30" fmla="*/ 1221963 w 1870330"/>
              <a:gd name="connsiteY30" fmla="*/ 822496 h 1845296"/>
              <a:gd name="connsiteX31" fmla="*/ 1298163 w 1870330"/>
              <a:gd name="connsiteY31" fmla="*/ 822496 h 1845296"/>
              <a:gd name="connsiteX32" fmla="*/ 1298163 w 1870330"/>
              <a:gd name="connsiteY32" fmla="*/ 747725 h 1845296"/>
              <a:gd name="connsiteX33" fmla="*/ 1221963 w 1870330"/>
              <a:gd name="connsiteY33" fmla="*/ 747725 h 1845296"/>
              <a:gd name="connsiteX34" fmla="*/ 1221963 w 1870330"/>
              <a:gd name="connsiteY34" fmla="*/ 560654 h 1845296"/>
              <a:gd name="connsiteX35" fmla="*/ 1298163 w 1870330"/>
              <a:gd name="connsiteY35" fmla="*/ 560654 h 1845296"/>
              <a:gd name="connsiteX36" fmla="*/ 1298163 w 1870330"/>
              <a:gd name="connsiteY36" fmla="*/ 485883 h 1845296"/>
              <a:gd name="connsiteX37" fmla="*/ 1221963 w 1870330"/>
              <a:gd name="connsiteY37" fmla="*/ 485883 h 1845296"/>
              <a:gd name="connsiteX38" fmla="*/ 1054227 w 1870330"/>
              <a:gd name="connsiteY38" fmla="*/ 393 h 1845296"/>
              <a:gd name="connsiteX39" fmla="*/ 1054132 w 1870330"/>
              <a:gd name="connsiteY39" fmla="*/ 869 h 1845296"/>
              <a:gd name="connsiteX40" fmla="*/ 1083754 w 1870330"/>
              <a:gd name="connsiteY40" fmla="*/ 7727 h 1845296"/>
              <a:gd name="connsiteX41" fmla="*/ 1097470 w 1870330"/>
              <a:gd name="connsiteY41" fmla="*/ 36302 h 1845296"/>
              <a:gd name="connsiteX42" fmla="*/ 1097470 w 1870330"/>
              <a:gd name="connsiteY42" fmla="*/ 1808714 h 1845296"/>
              <a:gd name="connsiteX43" fmla="*/ 1083754 w 1870330"/>
              <a:gd name="connsiteY43" fmla="*/ 1837289 h 1845296"/>
              <a:gd name="connsiteX44" fmla="*/ 1060895 w 1870330"/>
              <a:gd name="connsiteY44" fmla="*/ 1845290 h 1845296"/>
              <a:gd name="connsiteX45" fmla="*/ 1053941 w 1870330"/>
              <a:gd name="connsiteY45" fmla="*/ 1844148 h 1845296"/>
              <a:gd name="connsiteX46" fmla="*/ 29623 w 1870330"/>
              <a:gd name="connsiteY46" fmla="*/ 1647932 h 1845296"/>
              <a:gd name="connsiteX47" fmla="*/ 0 w 1870330"/>
              <a:gd name="connsiteY47" fmla="*/ 1611071 h 1845296"/>
              <a:gd name="connsiteX48" fmla="*/ 0 w 1870330"/>
              <a:gd name="connsiteY48" fmla="*/ 233375 h 1845296"/>
              <a:gd name="connsiteX49" fmla="*/ 29813 w 1870330"/>
              <a:gd name="connsiteY49" fmla="*/ 196513 h 1845296"/>
            </a:gdLst>
            <a:rect l="l" t="t" r="r" b="b"/>
            <a:pathLst>
              <a:path w="1870330" h="1845296">
                <a:moveTo>
                  <a:pt x="1371696" y="1296270"/>
                </a:moveTo>
                <a:lnTo>
                  <a:pt x="1371696" y="1371136"/>
                </a:lnTo>
                <a:lnTo>
                  <a:pt x="1671448" y="1371136"/>
                </a:lnTo>
                <a:lnTo>
                  <a:pt x="1671448" y="1296270"/>
                </a:lnTo>
                <a:close/>
                <a:moveTo>
                  <a:pt x="1371696" y="996899"/>
                </a:moveTo>
                <a:lnTo>
                  <a:pt x="1371696" y="1071765"/>
                </a:lnTo>
                <a:lnTo>
                  <a:pt x="1671448" y="1071765"/>
                </a:lnTo>
                <a:lnTo>
                  <a:pt x="1671448" y="996899"/>
                </a:lnTo>
                <a:close/>
                <a:moveTo>
                  <a:pt x="1371696" y="747820"/>
                </a:moveTo>
                <a:lnTo>
                  <a:pt x="1371696" y="822401"/>
                </a:lnTo>
                <a:lnTo>
                  <a:pt x="1671448" y="822401"/>
                </a:lnTo>
                <a:lnTo>
                  <a:pt x="1671448" y="747820"/>
                </a:lnTo>
                <a:close/>
                <a:moveTo>
                  <a:pt x="1371696" y="473405"/>
                </a:moveTo>
                <a:lnTo>
                  <a:pt x="1371696" y="547986"/>
                </a:lnTo>
                <a:lnTo>
                  <a:pt x="1671448" y="547986"/>
                </a:lnTo>
                <a:lnTo>
                  <a:pt x="1671448" y="473405"/>
                </a:lnTo>
                <a:close/>
                <a:moveTo>
                  <a:pt x="1221963" y="224040"/>
                </a:moveTo>
                <a:lnTo>
                  <a:pt x="1794130" y="224040"/>
                </a:lnTo>
                <a:cubicBezTo>
                  <a:pt x="1835792" y="223723"/>
                  <a:pt x="1869863" y="257155"/>
                  <a:pt x="1870330" y="298811"/>
                </a:cubicBezTo>
                <a:lnTo>
                  <a:pt x="1870330" y="1570971"/>
                </a:lnTo>
                <a:cubicBezTo>
                  <a:pt x="1869863" y="1612623"/>
                  <a:pt x="1835792" y="1646056"/>
                  <a:pt x="1794130" y="1645742"/>
                </a:cubicBezTo>
                <a:lnTo>
                  <a:pt x="1221963" y="1645742"/>
                </a:lnTo>
                <a:lnTo>
                  <a:pt x="1221963" y="1383804"/>
                </a:lnTo>
                <a:lnTo>
                  <a:pt x="1298163" y="1383804"/>
                </a:lnTo>
                <a:lnTo>
                  <a:pt x="1298163" y="1309033"/>
                </a:lnTo>
                <a:lnTo>
                  <a:pt x="1221963" y="1309033"/>
                </a:lnTo>
                <a:lnTo>
                  <a:pt x="1221963" y="1084434"/>
                </a:lnTo>
                <a:lnTo>
                  <a:pt x="1298163" y="1084434"/>
                </a:lnTo>
                <a:lnTo>
                  <a:pt x="1298163" y="1009662"/>
                </a:lnTo>
                <a:lnTo>
                  <a:pt x="1221963" y="1009662"/>
                </a:lnTo>
                <a:lnTo>
                  <a:pt x="1221963" y="822496"/>
                </a:lnTo>
                <a:lnTo>
                  <a:pt x="1298163" y="822496"/>
                </a:lnTo>
                <a:lnTo>
                  <a:pt x="1298163" y="747725"/>
                </a:lnTo>
                <a:lnTo>
                  <a:pt x="1221963" y="747725"/>
                </a:lnTo>
                <a:lnTo>
                  <a:pt x="1221963" y="560654"/>
                </a:lnTo>
                <a:lnTo>
                  <a:pt x="1298163" y="560654"/>
                </a:lnTo>
                <a:lnTo>
                  <a:pt x="1298163" y="485883"/>
                </a:lnTo>
                <a:lnTo>
                  <a:pt x="1221963" y="485883"/>
                </a:lnTo>
                <a:close/>
                <a:moveTo>
                  <a:pt x="1054227" y="393"/>
                </a:moveTo>
                <a:lnTo>
                  <a:pt x="1054132" y="869"/>
                </a:lnTo>
                <a:cubicBezTo>
                  <a:pt x="1064533" y="-1498"/>
                  <a:pt x="1075449" y="1029"/>
                  <a:pt x="1083754" y="7727"/>
                </a:cubicBezTo>
                <a:cubicBezTo>
                  <a:pt x="1092260" y="14808"/>
                  <a:pt x="1097261" y="25237"/>
                  <a:pt x="1097470" y="36302"/>
                </a:cubicBezTo>
                <a:lnTo>
                  <a:pt x="1097470" y="1808714"/>
                </a:lnTo>
                <a:cubicBezTo>
                  <a:pt x="1097271" y="1819783"/>
                  <a:pt x="1092260" y="1830212"/>
                  <a:pt x="1083754" y="1837289"/>
                </a:cubicBezTo>
                <a:cubicBezTo>
                  <a:pt x="1077344" y="1842614"/>
                  <a:pt x="1069229" y="1845452"/>
                  <a:pt x="1060895" y="1845290"/>
                </a:cubicBezTo>
                <a:cubicBezTo>
                  <a:pt x="1058551" y="1845100"/>
                  <a:pt x="1056227" y="1844719"/>
                  <a:pt x="1053941" y="1844148"/>
                </a:cubicBezTo>
                <a:lnTo>
                  <a:pt x="29623" y="1647932"/>
                </a:lnTo>
                <a:cubicBezTo>
                  <a:pt x="12259" y="1644227"/>
                  <a:pt x="-124" y="1628825"/>
                  <a:pt x="0" y="1611071"/>
                </a:cubicBezTo>
                <a:lnTo>
                  <a:pt x="0" y="233375"/>
                </a:lnTo>
                <a:cubicBezTo>
                  <a:pt x="-105" y="215558"/>
                  <a:pt x="12373" y="200139"/>
                  <a:pt x="29813" y="19651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561368" y="367689"/>
            <a:ext cx="114808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Challenges in Prediction Accuracy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272243" y="225304"/>
            <a:ext cx="257347" cy="51764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272243" y="88785"/>
            <a:ext cx="257347" cy="984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272243" y="0"/>
            <a:ext cx="257347" cy="550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1"/>
            <a:ext cx="12192000" cy="6857999"/>
          </a:xfrm>
          <a:prstGeom prst="flowChartProcess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7413852" y="4229630"/>
            <a:ext cx="216000" cy="173810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1094508" y="1327171"/>
            <a:ext cx="437092" cy="252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1">
            <a:off x="7792835" y="1130300"/>
            <a:ext cx="3024000" cy="5003800"/>
          </a:xfrm>
          <a:prstGeom prst="roundRect">
            <a:avLst>
              <a:gd name="adj" fmla="val 50000"/>
            </a:avLst>
          </a:prstGeom>
          <a:blipFill>
            <a:blip r:embed="rId2"/>
            <a:srcRect l="0" t="0" r="0" b="0"/>
            <a:stretch>
              <a:fillRect l="-45238" t="-6250" r="-116666" b="-6250"/>
            </a:stretch>
          </a:blip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546596" y="2025471"/>
            <a:ext cx="5400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Integrating More Data Sources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546596" y="2477680"/>
            <a:ext cx="5400000" cy="10158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098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Future work can benefit from the integration of diverse data sources, including real- time data streams, to enhance model robustness and predictive capabilities across various contexts.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60400" y="1949271"/>
            <a:ext cx="720000" cy="72000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840400" y="2129270"/>
            <a:ext cx="360001" cy="360000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546596" y="3936008"/>
            <a:ext cx="5400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Advancements in Machine Learning Techniques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546596" y="4388216"/>
            <a:ext cx="5400000" cy="10158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098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Incorporating cutting- edge machine learning techniques, such as deep learning and ensemble methods, will likely yield improvements in accuracy and efficiency, opening new avenues for predictive modeling.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60400" y="3859809"/>
            <a:ext cx="720000" cy="72000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840400" y="4053298"/>
            <a:ext cx="360000" cy="333023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561368" y="367689"/>
            <a:ext cx="114808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Future Directions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272243" y="225304"/>
            <a:ext cx="257347" cy="51764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272243" y="88785"/>
            <a:ext cx="257347" cy="984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272243" y="0"/>
            <a:ext cx="257347" cy="550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8943" t="0" r="15607" b="0"/>
          <a:stretch>
            <a:fillRect/>
          </a:stretch>
        </p:blipFill>
        <p:spPr>
          <a:xfrm rot="0" flipH="0" flipV="0">
            <a:off x="2993160" y="1"/>
            <a:ext cx="919883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3077029" y="772605"/>
            <a:ext cx="276369" cy="276369"/>
          </a:xfrm>
          <a:prstGeom prst="flowChartConnector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3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>
            <a:outerShdw dist="0" blurRad="127000" dir="0" sx="164000" sy="164000" kx="0" ky="0" algn="ctr" rotWithShape="0">
              <a:schemeClr val="accent1">
                <a:alpha val="5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790700" y="5457168"/>
            <a:ext cx="396507" cy="396507"/>
          </a:xfrm>
          <a:prstGeom prst="flowChartConnector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28400">
                <a:schemeClr val="accent1">
                  <a:lumMod val="40000"/>
                  <a:lumOff val="60000"/>
                </a:schemeClr>
              </a:gs>
              <a:gs pos="70644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>
            <a:outerShdw dist="0" blurRad="127000" dir="0" sx="164000" sy="164000" kx="0" ky="0" algn="ctr" rotWithShape="0">
              <a:schemeClr val="accent1">
                <a:alpha val="5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57200" y="-78781"/>
            <a:ext cx="798883" cy="798883"/>
          </a:xfrm>
          <a:prstGeom prst="flowChartConnector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3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>
            <a:outerShdw dist="0" blurRad="127000" dir="0" sx="164000" sy="164000" kx="0" ky="0" algn="ctr" rotWithShape="0">
              <a:schemeClr val="accent1">
                <a:alpha val="5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0" y="1"/>
            <a:ext cx="10896600" cy="6857999"/>
          </a:xfrm>
          <a:prstGeom prst="flowChartProcess">
            <a:avLst/>
          </a:prstGeom>
          <a:gradFill>
            <a:gsLst>
              <a:gs pos="0">
                <a:schemeClr val="tx1">
                  <a:alpha val="100000"/>
                </a:schemeClr>
              </a:gs>
              <a:gs pos="33000">
                <a:schemeClr val="tx1">
                  <a:alpha val="100000"/>
                </a:schemeClr>
              </a:gs>
              <a:gs pos="71000">
                <a:schemeClr val="tx1">
                  <a:alpha val="0"/>
                </a:schemeClr>
              </a:gs>
            </a:gsLst>
            <a:lin ang="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34874" y="3077431"/>
            <a:ext cx="5867526" cy="32598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3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Conclusion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60400" y="1895082"/>
            <a:ext cx="1785376" cy="79697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4800">
                <a:ln w="6350">
                  <a:noFill/>
                </a:ln>
                <a:gradFill>
                  <a:gsLst>
                    <a:gs pos="0">
                      <a:schemeClr val="accent1">
                        <a:lumMod val="20000"/>
                        <a:lumOff val="80000"/>
                        <a:alpha val="46000"/>
                      </a:schemeClr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poppins-bold"/>
                <a:ea typeface="poppins-bold"/>
                <a:cs typeface="poppins-bold"/>
              </a:rPr>
              <a:t>PART 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512060" y="5508216"/>
            <a:ext cx="210885" cy="210885"/>
          </a:xfrm>
          <a:prstGeom prst="flowChartConnector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3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>
            <a:outerShdw dist="0" blurRad="127000" dir="0" sx="164000" sy="164000" kx="0" ky="0" algn="ctr" rotWithShape="0">
              <a:schemeClr val="accent1">
                <a:alpha val="5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7042175" y="1315357"/>
            <a:ext cx="111800" cy="111800"/>
          </a:xfrm>
          <a:prstGeom prst="flowChartConnector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3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>
            <a:outerShdw dist="0" blurRad="127000" dir="0" sx="164000" sy="164000" kx="0" ky="0" algn="ctr" rotWithShape="0">
              <a:schemeClr val="accent1">
                <a:alpha val="5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1" flipV="0">
            <a:off x="10950656" y="476185"/>
            <a:ext cx="1685843" cy="552515"/>
          </a:xfrm>
          <a:custGeom>
            <a:avLst/>
            <a:gdLst>
              <a:gd name="connsiteX0" fmla="*/ 16434 w 745948"/>
              <a:gd name="connsiteY0" fmla="*/ 211608 h 244475"/>
              <a:gd name="connsiteX1" fmla="*/ 0 w 745948"/>
              <a:gd name="connsiteY1" fmla="*/ 228041 h 244475"/>
              <a:gd name="connsiteX2" fmla="*/ 16434 w 745948"/>
              <a:gd name="connsiteY2" fmla="*/ 244475 h 244475"/>
              <a:gd name="connsiteX3" fmla="*/ 32868 w 745948"/>
              <a:gd name="connsiteY3" fmla="*/ 228041 h 244475"/>
              <a:gd name="connsiteX4" fmla="*/ 16434 w 745948"/>
              <a:gd name="connsiteY4" fmla="*/ 211608 h 244475"/>
              <a:gd name="connsiteX5" fmla="*/ 80786 w 745948"/>
              <a:gd name="connsiteY5" fmla="*/ 211608 h 244475"/>
              <a:gd name="connsiteX6" fmla="*/ 64352 w 745948"/>
              <a:gd name="connsiteY6" fmla="*/ 228041 h 244475"/>
              <a:gd name="connsiteX7" fmla="*/ 80786 w 745948"/>
              <a:gd name="connsiteY7" fmla="*/ 244475 h 244475"/>
              <a:gd name="connsiteX8" fmla="*/ 97219 w 745948"/>
              <a:gd name="connsiteY8" fmla="*/ 228041 h 244475"/>
              <a:gd name="connsiteX9" fmla="*/ 80786 w 745948"/>
              <a:gd name="connsiteY9" fmla="*/ 211608 h 244475"/>
              <a:gd name="connsiteX10" fmla="*/ 145138 w 745948"/>
              <a:gd name="connsiteY10" fmla="*/ 211608 h 244475"/>
              <a:gd name="connsiteX11" fmla="*/ 128704 w 745948"/>
              <a:gd name="connsiteY11" fmla="*/ 228041 h 244475"/>
              <a:gd name="connsiteX12" fmla="*/ 145138 w 745948"/>
              <a:gd name="connsiteY12" fmla="*/ 244475 h 244475"/>
              <a:gd name="connsiteX13" fmla="*/ 161571 w 745948"/>
              <a:gd name="connsiteY13" fmla="*/ 228041 h 244475"/>
              <a:gd name="connsiteX14" fmla="*/ 145138 w 745948"/>
              <a:gd name="connsiteY14" fmla="*/ 211608 h 244475"/>
              <a:gd name="connsiteX15" fmla="*/ 209489 w 745948"/>
              <a:gd name="connsiteY15" fmla="*/ 211608 h 244475"/>
              <a:gd name="connsiteX16" fmla="*/ 193056 w 745948"/>
              <a:gd name="connsiteY16" fmla="*/ 228041 h 244475"/>
              <a:gd name="connsiteX17" fmla="*/ 209489 w 745948"/>
              <a:gd name="connsiteY17" fmla="*/ 244475 h 244475"/>
              <a:gd name="connsiteX18" fmla="*/ 225923 w 745948"/>
              <a:gd name="connsiteY18" fmla="*/ 228041 h 244475"/>
              <a:gd name="connsiteX19" fmla="*/ 209489 w 745948"/>
              <a:gd name="connsiteY19" fmla="*/ 211608 h 244475"/>
              <a:gd name="connsiteX20" fmla="*/ 273841 w 745948"/>
              <a:gd name="connsiteY20" fmla="*/ 211608 h 244475"/>
              <a:gd name="connsiteX21" fmla="*/ 257408 w 745948"/>
              <a:gd name="connsiteY21" fmla="*/ 228041 h 244475"/>
              <a:gd name="connsiteX22" fmla="*/ 273841 w 745948"/>
              <a:gd name="connsiteY22" fmla="*/ 244475 h 244475"/>
              <a:gd name="connsiteX23" fmla="*/ 290275 w 745948"/>
              <a:gd name="connsiteY23" fmla="*/ 228041 h 244475"/>
              <a:gd name="connsiteX24" fmla="*/ 273841 w 745948"/>
              <a:gd name="connsiteY24" fmla="*/ 211608 h 244475"/>
              <a:gd name="connsiteX25" fmla="*/ 338193 w 745948"/>
              <a:gd name="connsiteY25" fmla="*/ 211608 h 244475"/>
              <a:gd name="connsiteX26" fmla="*/ 321759 w 745948"/>
              <a:gd name="connsiteY26" fmla="*/ 228041 h 244475"/>
              <a:gd name="connsiteX27" fmla="*/ 338193 w 745948"/>
              <a:gd name="connsiteY27" fmla="*/ 244475 h 244475"/>
              <a:gd name="connsiteX28" fmla="*/ 354627 w 745948"/>
              <a:gd name="connsiteY28" fmla="*/ 228041 h 244475"/>
              <a:gd name="connsiteX29" fmla="*/ 338193 w 745948"/>
              <a:gd name="connsiteY29" fmla="*/ 211608 h 244475"/>
              <a:gd name="connsiteX30" fmla="*/ 407755 w 745948"/>
              <a:gd name="connsiteY30" fmla="*/ 211608 h 244475"/>
              <a:gd name="connsiteX31" fmla="*/ 391321 w 745948"/>
              <a:gd name="connsiteY31" fmla="*/ 228041 h 244475"/>
              <a:gd name="connsiteX32" fmla="*/ 407755 w 745948"/>
              <a:gd name="connsiteY32" fmla="*/ 244475 h 244475"/>
              <a:gd name="connsiteX33" fmla="*/ 424189 w 745948"/>
              <a:gd name="connsiteY33" fmla="*/ 228041 h 244475"/>
              <a:gd name="connsiteX34" fmla="*/ 407755 w 745948"/>
              <a:gd name="connsiteY34" fmla="*/ 211608 h 244475"/>
              <a:gd name="connsiteX35" fmla="*/ 472107 w 745948"/>
              <a:gd name="connsiteY35" fmla="*/ 211608 h 244475"/>
              <a:gd name="connsiteX36" fmla="*/ 455673 w 745948"/>
              <a:gd name="connsiteY36" fmla="*/ 228041 h 244475"/>
              <a:gd name="connsiteX37" fmla="*/ 472107 w 745948"/>
              <a:gd name="connsiteY37" fmla="*/ 244475 h 244475"/>
              <a:gd name="connsiteX38" fmla="*/ 488540 w 745948"/>
              <a:gd name="connsiteY38" fmla="*/ 228041 h 244475"/>
              <a:gd name="connsiteX39" fmla="*/ 472107 w 745948"/>
              <a:gd name="connsiteY39" fmla="*/ 211608 h 244475"/>
              <a:gd name="connsiteX40" fmla="*/ 536459 w 745948"/>
              <a:gd name="connsiteY40" fmla="*/ 211608 h 244475"/>
              <a:gd name="connsiteX41" fmla="*/ 520025 w 745948"/>
              <a:gd name="connsiteY41" fmla="*/ 228041 h 244475"/>
              <a:gd name="connsiteX42" fmla="*/ 536459 w 745948"/>
              <a:gd name="connsiteY42" fmla="*/ 244475 h 244475"/>
              <a:gd name="connsiteX43" fmla="*/ 552892 w 745948"/>
              <a:gd name="connsiteY43" fmla="*/ 228041 h 244475"/>
              <a:gd name="connsiteX44" fmla="*/ 536459 w 745948"/>
              <a:gd name="connsiteY44" fmla="*/ 211608 h 244475"/>
              <a:gd name="connsiteX45" fmla="*/ 600810 w 745948"/>
              <a:gd name="connsiteY45" fmla="*/ 211608 h 244475"/>
              <a:gd name="connsiteX46" fmla="*/ 584377 w 745948"/>
              <a:gd name="connsiteY46" fmla="*/ 228041 h 244475"/>
              <a:gd name="connsiteX47" fmla="*/ 600810 w 745948"/>
              <a:gd name="connsiteY47" fmla="*/ 244475 h 244475"/>
              <a:gd name="connsiteX48" fmla="*/ 617244 w 745948"/>
              <a:gd name="connsiteY48" fmla="*/ 228041 h 244475"/>
              <a:gd name="connsiteX49" fmla="*/ 600810 w 745948"/>
              <a:gd name="connsiteY49" fmla="*/ 211608 h 244475"/>
              <a:gd name="connsiteX50" fmla="*/ 665162 w 745948"/>
              <a:gd name="connsiteY50" fmla="*/ 211608 h 244475"/>
              <a:gd name="connsiteX51" fmla="*/ 648729 w 745948"/>
              <a:gd name="connsiteY51" fmla="*/ 228041 h 244475"/>
              <a:gd name="connsiteX52" fmla="*/ 665162 w 745948"/>
              <a:gd name="connsiteY52" fmla="*/ 244475 h 244475"/>
              <a:gd name="connsiteX53" fmla="*/ 681596 w 745948"/>
              <a:gd name="connsiteY53" fmla="*/ 228041 h 244475"/>
              <a:gd name="connsiteX54" fmla="*/ 665162 w 745948"/>
              <a:gd name="connsiteY54" fmla="*/ 211608 h 244475"/>
              <a:gd name="connsiteX55" fmla="*/ 729514 w 745948"/>
              <a:gd name="connsiteY55" fmla="*/ 211608 h 244475"/>
              <a:gd name="connsiteX56" fmla="*/ 713080 w 745948"/>
              <a:gd name="connsiteY56" fmla="*/ 228041 h 244475"/>
              <a:gd name="connsiteX57" fmla="*/ 729514 w 745948"/>
              <a:gd name="connsiteY57" fmla="*/ 244475 h 244475"/>
              <a:gd name="connsiteX58" fmla="*/ 745948 w 745948"/>
              <a:gd name="connsiteY58" fmla="*/ 228041 h 244475"/>
              <a:gd name="connsiteX59" fmla="*/ 729514 w 745948"/>
              <a:gd name="connsiteY59" fmla="*/ 211608 h 244475"/>
              <a:gd name="connsiteX60" fmla="*/ 16434 w 745948"/>
              <a:gd name="connsiteY60" fmla="*/ 141072 h 244475"/>
              <a:gd name="connsiteX61" fmla="*/ 0 w 745948"/>
              <a:gd name="connsiteY61" fmla="*/ 157505 h 244475"/>
              <a:gd name="connsiteX62" fmla="*/ 16434 w 745948"/>
              <a:gd name="connsiteY62" fmla="*/ 173939 h 244475"/>
              <a:gd name="connsiteX63" fmla="*/ 32868 w 745948"/>
              <a:gd name="connsiteY63" fmla="*/ 157505 h 244475"/>
              <a:gd name="connsiteX64" fmla="*/ 16434 w 745948"/>
              <a:gd name="connsiteY64" fmla="*/ 141072 h 244475"/>
              <a:gd name="connsiteX65" fmla="*/ 80786 w 745948"/>
              <a:gd name="connsiteY65" fmla="*/ 141072 h 244475"/>
              <a:gd name="connsiteX66" fmla="*/ 64352 w 745948"/>
              <a:gd name="connsiteY66" fmla="*/ 157505 h 244475"/>
              <a:gd name="connsiteX67" fmla="*/ 80786 w 745948"/>
              <a:gd name="connsiteY67" fmla="*/ 173939 h 244475"/>
              <a:gd name="connsiteX68" fmla="*/ 97219 w 745948"/>
              <a:gd name="connsiteY68" fmla="*/ 157505 h 244475"/>
              <a:gd name="connsiteX69" fmla="*/ 80786 w 745948"/>
              <a:gd name="connsiteY69" fmla="*/ 141072 h 244475"/>
              <a:gd name="connsiteX70" fmla="*/ 145138 w 745948"/>
              <a:gd name="connsiteY70" fmla="*/ 141072 h 244475"/>
              <a:gd name="connsiteX71" fmla="*/ 128704 w 745948"/>
              <a:gd name="connsiteY71" fmla="*/ 157505 h 244475"/>
              <a:gd name="connsiteX72" fmla="*/ 145138 w 745948"/>
              <a:gd name="connsiteY72" fmla="*/ 173939 h 244475"/>
              <a:gd name="connsiteX73" fmla="*/ 161571 w 745948"/>
              <a:gd name="connsiteY73" fmla="*/ 157505 h 244475"/>
              <a:gd name="connsiteX74" fmla="*/ 145138 w 745948"/>
              <a:gd name="connsiteY74" fmla="*/ 141072 h 244475"/>
              <a:gd name="connsiteX75" fmla="*/ 209489 w 745948"/>
              <a:gd name="connsiteY75" fmla="*/ 141072 h 244475"/>
              <a:gd name="connsiteX76" fmla="*/ 193056 w 745948"/>
              <a:gd name="connsiteY76" fmla="*/ 157505 h 244475"/>
              <a:gd name="connsiteX77" fmla="*/ 209489 w 745948"/>
              <a:gd name="connsiteY77" fmla="*/ 173939 h 244475"/>
              <a:gd name="connsiteX78" fmla="*/ 225923 w 745948"/>
              <a:gd name="connsiteY78" fmla="*/ 157505 h 244475"/>
              <a:gd name="connsiteX79" fmla="*/ 209489 w 745948"/>
              <a:gd name="connsiteY79" fmla="*/ 141072 h 244475"/>
              <a:gd name="connsiteX80" fmla="*/ 273841 w 745948"/>
              <a:gd name="connsiteY80" fmla="*/ 141072 h 244475"/>
              <a:gd name="connsiteX81" fmla="*/ 257408 w 745948"/>
              <a:gd name="connsiteY81" fmla="*/ 157505 h 244475"/>
              <a:gd name="connsiteX82" fmla="*/ 273841 w 745948"/>
              <a:gd name="connsiteY82" fmla="*/ 173939 h 244475"/>
              <a:gd name="connsiteX83" fmla="*/ 290275 w 745948"/>
              <a:gd name="connsiteY83" fmla="*/ 157505 h 244475"/>
              <a:gd name="connsiteX84" fmla="*/ 273841 w 745948"/>
              <a:gd name="connsiteY84" fmla="*/ 141072 h 244475"/>
              <a:gd name="connsiteX85" fmla="*/ 338193 w 745948"/>
              <a:gd name="connsiteY85" fmla="*/ 141072 h 244475"/>
              <a:gd name="connsiteX86" fmla="*/ 321759 w 745948"/>
              <a:gd name="connsiteY86" fmla="*/ 157505 h 244475"/>
              <a:gd name="connsiteX87" fmla="*/ 338193 w 745948"/>
              <a:gd name="connsiteY87" fmla="*/ 173939 h 244475"/>
              <a:gd name="connsiteX88" fmla="*/ 354627 w 745948"/>
              <a:gd name="connsiteY88" fmla="*/ 157505 h 244475"/>
              <a:gd name="connsiteX89" fmla="*/ 338193 w 745948"/>
              <a:gd name="connsiteY89" fmla="*/ 141072 h 244475"/>
              <a:gd name="connsiteX90" fmla="*/ 407755 w 745948"/>
              <a:gd name="connsiteY90" fmla="*/ 141072 h 244475"/>
              <a:gd name="connsiteX91" fmla="*/ 391321 w 745948"/>
              <a:gd name="connsiteY91" fmla="*/ 157505 h 244475"/>
              <a:gd name="connsiteX92" fmla="*/ 407755 w 745948"/>
              <a:gd name="connsiteY92" fmla="*/ 173939 h 244475"/>
              <a:gd name="connsiteX93" fmla="*/ 424189 w 745948"/>
              <a:gd name="connsiteY93" fmla="*/ 157505 h 244475"/>
              <a:gd name="connsiteX94" fmla="*/ 407755 w 745948"/>
              <a:gd name="connsiteY94" fmla="*/ 141072 h 244475"/>
              <a:gd name="connsiteX95" fmla="*/ 472107 w 745948"/>
              <a:gd name="connsiteY95" fmla="*/ 141072 h 244475"/>
              <a:gd name="connsiteX96" fmla="*/ 455673 w 745948"/>
              <a:gd name="connsiteY96" fmla="*/ 157505 h 244475"/>
              <a:gd name="connsiteX97" fmla="*/ 472107 w 745948"/>
              <a:gd name="connsiteY97" fmla="*/ 173939 h 244475"/>
              <a:gd name="connsiteX98" fmla="*/ 488540 w 745948"/>
              <a:gd name="connsiteY98" fmla="*/ 157505 h 244475"/>
              <a:gd name="connsiteX99" fmla="*/ 472107 w 745948"/>
              <a:gd name="connsiteY99" fmla="*/ 141072 h 244475"/>
              <a:gd name="connsiteX100" fmla="*/ 536459 w 745948"/>
              <a:gd name="connsiteY100" fmla="*/ 141072 h 244475"/>
              <a:gd name="connsiteX101" fmla="*/ 520025 w 745948"/>
              <a:gd name="connsiteY101" fmla="*/ 157505 h 244475"/>
              <a:gd name="connsiteX102" fmla="*/ 536459 w 745948"/>
              <a:gd name="connsiteY102" fmla="*/ 173939 h 244475"/>
              <a:gd name="connsiteX103" fmla="*/ 552892 w 745948"/>
              <a:gd name="connsiteY103" fmla="*/ 157505 h 244475"/>
              <a:gd name="connsiteX104" fmla="*/ 536459 w 745948"/>
              <a:gd name="connsiteY104" fmla="*/ 141072 h 244475"/>
              <a:gd name="connsiteX105" fmla="*/ 600810 w 745948"/>
              <a:gd name="connsiteY105" fmla="*/ 141072 h 244475"/>
              <a:gd name="connsiteX106" fmla="*/ 584377 w 745948"/>
              <a:gd name="connsiteY106" fmla="*/ 157505 h 244475"/>
              <a:gd name="connsiteX107" fmla="*/ 600810 w 745948"/>
              <a:gd name="connsiteY107" fmla="*/ 173939 h 244475"/>
              <a:gd name="connsiteX108" fmla="*/ 617244 w 745948"/>
              <a:gd name="connsiteY108" fmla="*/ 157505 h 244475"/>
              <a:gd name="connsiteX109" fmla="*/ 600810 w 745948"/>
              <a:gd name="connsiteY109" fmla="*/ 141072 h 244475"/>
              <a:gd name="connsiteX110" fmla="*/ 665162 w 745948"/>
              <a:gd name="connsiteY110" fmla="*/ 141072 h 244475"/>
              <a:gd name="connsiteX111" fmla="*/ 648729 w 745948"/>
              <a:gd name="connsiteY111" fmla="*/ 157505 h 244475"/>
              <a:gd name="connsiteX112" fmla="*/ 665162 w 745948"/>
              <a:gd name="connsiteY112" fmla="*/ 173939 h 244475"/>
              <a:gd name="connsiteX113" fmla="*/ 681596 w 745948"/>
              <a:gd name="connsiteY113" fmla="*/ 157505 h 244475"/>
              <a:gd name="connsiteX114" fmla="*/ 665162 w 745948"/>
              <a:gd name="connsiteY114" fmla="*/ 141072 h 244475"/>
              <a:gd name="connsiteX115" fmla="*/ 729514 w 745948"/>
              <a:gd name="connsiteY115" fmla="*/ 141072 h 244475"/>
              <a:gd name="connsiteX116" fmla="*/ 713080 w 745948"/>
              <a:gd name="connsiteY116" fmla="*/ 157505 h 244475"/>
              <a:gd name="connsiteX117" fmla="*/ 729514 w 745948"/>
              <a:gd name="connsiteY117" fmla="*/ 173939 h 244475"/>
              <a:gd name="connsiteX118" fmla="*/ 745948 w 745948"/>
              <a:gd name="connsiteY118" fmla="*/ 157505 h 244475"/>
              <a:gd name="connsiteX119" fmla="*/ 729514 w 745948"/>
              <a:gd name="connsiteY119" fmla="*/ 141072 h 244475"/>
              <a:gd name="connsiteX120" fmla="*/ 16434 w 745948"/>
              <a:gd name="connsiteY120" fmla="*/ 70536 h 244475"/>
              <a:gd name="connsiteX121" fmla="*/ 0 w 745948"/>
              <a:gd name="connsiteY121" fmla="*/ 86970 h 244475"/>
              <a:gd name="connsiteX122" fmla="*/ 16434 w 745948"/>
              <a:gd name="connsiteY122" fmla="*/ 103403 h 244475"/>
              <a:gd name="connsiteX123" fmla="*/ 32868 w 745948"/>
              <a:gd name="connsiteY123" fmla="*/ 86970 h 244475"/>
              <a:gd name="connsiteX124" fmla="*/ 16434 w 745948"/>
              <a:gd name="connsiteY124" fmla="*/ 70536 h 244475"/>
              <a:gd name="connsiteX125" fmla="*/ 80786 w 745948"/>
              <a:gd name="connsiteY125" fmla="*/ 70536 h 244475"/>
              <a:gd name="connsiteX126" fmla="*/ 64352 w 745948"/>
              <a:gd name="connsiteY126" fmla="*/ 86970 h 244475"/>
              <a:gd name="connsiteX127" fmla="*/ 80786 w 745948"/>
              <a:gd name="connsiteY127" fmla="*/ 103403 h 244475"/>
              <a:gd name="connsiteX128" fmla="*/ 97219 w 745948"/>
              <a:gd name="connsiteY128" fmla="*/ 86970 h 244475"/>
              <a:gd name="connsiteX129" fmla="*/ 80786 w 745948"/>
              <a:gd name="connsiteY129" fmla="*/ 70536 h 244475"/>
              <a:gd name="connsiteX130" fmla="*/ 145138 w 745948"/>
              <a:gd name="connsiteY130" fmla="*/ 70536 h 244475"/>
              <a:gd name="connsiteX131" fmla="*/ 128704 w 745948"/>
              <a:gd name="connsiteY131" fmla="*/ 86970 h 244475"/>
              <a:gd name="connsiteX132" fmla="*/ 145138 w 745948"/>
              <a:gd name="connsiteY132" fmla="*/ 103403 h 244475"/>
              <a:gd name="connsiteX133" fmla="*/ 161571 w 745948"/>
              <a:gd name="connsiteY133" fmla="*/ 86970 h 244475"/>
              <a:gd name="connsiteX134" fmla="*/ 145138 w 745948"/>
              <a:gd name="connsiteY134" fmla="*/ 70536 h 244475"/>
              <a:gd name="connsiteX135" fmla="*/ 209489 w 745948"/>
              <a:gd name="connsiteY135" fmla="*/ 70536 h 244475"/>
              <a:gd name="connsiteX136" fmla="*/ 193056 w 745948"/>
              <a:gd name="connsiteY136" fmla="*/ 86970 h 244475"/>
              <a:gd name="connsiteX137" fmla="*/ 209489 w 745948"/>
              <a:gd name="connsiteY137" fmla="*/ 103403 h 244475"/>
              <a:gd name="connsiteX138" fmla="*/ 225923 w 745948"/>
              <a:gd name="connsiteY138" fmla="*/ 86970 h 244475"/>
              <a:gd name="connsiteX139" fmla="*/ 209489 w 745948"/>
              <a:gd name="connsiteY139" fmla="*/ 70536 h 244475"/>
              <a:gd name="connsiteX140" fmla="*/ 273841 w 745948"/>
              <a:gd name="connsiteY140" fmla="*/ 70536 h 244475"/>
              <a:gd name="connsiteX141" fmla="*/ 257408 w 745948"/>
              <a:gd name="connsiteY141" fmla="*/ 86970 h 244475"/>
              <a:gd name="connsiteX142" fmla="*/ 273841 w 745948"/>
              <a:gd name="connsiteY142" fmla="*/ 103403 h 244475"/>
              <a:gd name="connsiteX143" fmla="*/ 290275 w 745948"/>
              <a:gd name="connsiteY143" fmla="*/ 86970 h 244475"/>
              <a:gd name="connsiteX144" fmla="*/ 273841 w 745948"/>
              <a:gd name="connsiteY144" fmla="*/ 70536 h 244475"/>
              <a:gd name="connsiteX145" fmla="*/ 338193 w 745948"/>
              <a:gd name="connsiteY145" fmla="*/ 70536 h 244475"/>
              <a:gd name="connsiteX146" fmla="*/ 321759 w 745948"/>
              <a:gd name="connsiteY146" fmla="*/ 86970 h 244475"/>
              <a:gd name="connsiteX147" fmla="*/ 338193 w 745948"/>
              <a:gd name="connsiteY147" fmla="*/ 103403 h 244475"/>
              <a:gd name="connsiteX148" fmla="*/ 354627 w 745948"/>
              <a:gd name="connsiteY148" fmla="*/ 86970 h 244475"/>
              <a:gd name="connsiteX149" fmla="*/ 338193 w 745948"/>
              <a:gd name="connsiteY149" fmla="*/ 70536 h 244475"/>
              <a:gd name="connsiteX150" fmla="*/ 407755 w 745948"/>
              <a:gd name="connsiteY150" fmla="*/ 70536 h 244475"/>
              <a:gd name="connsiteX151" fmla="*/ 391321 w 745948"/>
              <a:gd name="connsiteY151" fmla="*/ 86970 h 244475"/>
              <a:gd name="connsiteX152" fmla="*/ 407755 w 745948"/>
              <a:gd name="connsiteY152" fmla="*/ 103403 h 244475"/>
              <a:gd name="connsiteX153" fmla="*/ 424189 w 745948"/>
              <a:gd name="connsiteY153" fmla="*/ 86970 h 244475"/>
              <a:gd name="connsiteX154" fmla="*/ 407755 w 745948"/>
              <a:gd name="connsiteY154" fmla="*/ 70536 h 244475"/>
              <a:gd name="connsiteX155" fmla="*/ 472107 w 745948"/>
              <a:gd name="connsiteY155" fmla="*/ 70536 h 244475"/>
              <a:gd name="connsiteX156" fmla="*/ 455673 w 745948"/>
              <a:gd name="connsiteY156" fmla="*/ 86970 h 244475"/>
              <a:gd name="connsiteX157" fmla="*/ 472107 w 745948"/>
              <a:gd name="connsiteY157" fmla="*/ 103403 h 244475"/>
              <a:gd name="connsiteX158" fmla="*/ 488540 w 745948"/>
              <a:gd name="connsiteY158" fmla="*/ 86970 h 244475"/>
              <a:gd name="connsiteX159" fmla="*/ 472107 w 745948"/>
              <a:gd name="connsiteY159" fmla="*/ 70536 h 244475"/>
              <a:gd name="connsiteX160" fmla="*/ 536459 w 745948"/>
              <a:gd name="connsiteY160" fmla="*/ 70536 h 244475"/>
              <a:gd name="connsiteX161" fmla="*/ 520025 w 745948"/>
              <a:gd name="connsiteY161" fmla="*/ 86970 h 244475"/>
              <a:gd name="connsiteX162" fmla="*/ 536459 w 745948"/>
              <a:gd name="connsiteY162" fmla="*/ 103403 h 244475"/>
              <a:gd name="connsiteX163" fmla="*/ 552892 w 745948"/>
              <a:gd name="connsiteY163" fmla="*/ 86970 h 244475"/>
              <a:gd name="connsiteX164" fmla="*/ 536459 w 745948"/>
              <a:gd name="connsiteY164" fmla="*/ 70536 h 244475"/>
              <a:gd name="connsiteX165" fmla="*/ 600810 w 745948"/>
              <a:gd name="connsiteY165" fmla="*/ 70536 h 244475"/>
              <a:gd name="connsiteX166" fmla="*/ 584377 w 745948"/>
              <a:gd name="connsiteY166" fmla="*/ 86970 h 244475"/>
              <a:gd name="connsiteX167" fmla="*/ 600810 w 745948"/>
              <a:gd name="connsiteY167" fmla="*/ 103403 h 244475"/>
              <a:gd name="connsiteX168" fmla="*/ 617244 w 745948"/>
              <a:gd name="connsiteY168" fmla="*/ 86970 h 244475"/>
              <a:gd name="connsiteX169" fmla="*/ 600810 w 745948"/>
              <a:gd name="connsiteY169" fmla="*/ 70536 h 244475"/>
              <a:gd name="connsiteX170" fmla="*/ 665162 w 745948"/>
              <a:gd name="connsiteY170" fmla="*/ 70536 h 244475"/>
              <a:gd name="connsiteX171" fmla="*/ 648729 w 745948"/>
              <a:gd name="connsiteY171" fmla="*/ 86970 h 244475"/>
              <a:gd name="connsiteX172" fmla="*/ 665162 w 745948"/>
              <a:gd name="connsiteY172" fmla="*/ 103403 h 244475"/>
              <a:gd name="connsiteX173" fmla="*/ 681596 w 745948"/>
              <a:gd name="connsiteY173" fmla="*/ 86970 h 244475"/>
              <a:gd name="connsiteX174" fmla="*/ 665162 w 745948"/>
              <a:gd name="connsiteY174" fmla="*/ 70536 h 244475"/>
              <a:gd name="connsiteX175" fmla="*/ 729514 w 745948"/>
              <a:gd name="connsiteY175" fmla="*/ 70536 h 244475"/>
              <a:gd name="connsiteX176" fmla="*/ 713080 w 745948"/>
              <a:gd name="connsiteY176" fmla="*/ 86970 h 244475"/>
              <a:gd name="connsiteX177" fmla="*/ 729514 w 745948"/>
              <a:gd name="connsiteY177" fmla="*/ 103403 h 244475"/>
              <a:gd name="connsiteX178" fmla="*/ 745948 w 745948"/>
              <a:gd name="connsiteY178" fmla="*/ 86970 h 244475"/>
              <a:gd name="connsiteX179" fmla="*/ 729514 w 745948"/>
              <a:gd name="connsiteY179" fmla="*/ 70536 h 244475"/>
              <a:gd name="connsiteX180" fmla="*/ 16434 w 745948"/>
              <a:gd name="connsiteY180" fmla="*/ 0 h 244475"/>
              <a:gd name="connsiteX181" fmla="*/ 0 w 745948"/>
              <a:gd name="connsiteY181" fmla="*/ 16434 h 244475"/>
              <a:gd name="connsiteX182" fmla="*/ 16434 w 745948"/>
              <a:gd name="connsiteY182" fmla="*/ 32868 h 244475"/>
              <a:gd name="connsiteX183" fmla="*/ 32868 w 745948"/>
              <a:gd name="connsiteY183" fmla="*/ 16434 h 244475"/>
              <a:gd name="connsiteX184" fmla="*/ 16434 w 745948"/>
              <a:gd name="connsiteY184" fmla="*/ 0 h 244475"/>
              <a:gd name="connsiteX185" fmla="*/ 80786 w 745948"/>
              <a:gd name="connsiteY185" fmla="*/ 0 h 244475"/>
              <a:gd name="connsiteX186" fmla="*/ 64352 w 745948"/>
              <a:gd name="connsiteY186" fmla="*/ 16434 h 244475"/>
              <a:gd name="connsiteX187" fmla="*/ 80786 w 745948"/>
              <a:gd name="connsiteY187" fmla="*/ 32868 h 244475"/>
              <a:gd name="connsiteX188" fmla="*/ 97219 w 745948"/>
              <a:gd name="connsiteY188" fmla="*/ 16434 h 244475"/>
              <a:gd name="connsiteX189" fmla="*/ 80786 w 745948"/>
              <a:gd name="connsiteY189" fmla="*/ 0 h 244475"/>
              <a:gd name="connsiteX190" fmla="*/ 145138 w 745948"/>
              <a:gd name="connsiteY190" fmla="*/ 0 h 244475"/>
              <a:gd name="connsiteX191" fmla="*/ 128704 w 745948"/>
              <a:gd name="connsiteY191" fmla="*/ 16434 h 244475"/>
              <a:gd name="connsiteX192" fmla="*/ 145138 w 745948"/>
              <a:gd name="connsiteY192" fmla="*/ 32868 h 244475"/>
              <a:gd name="connsiteX193" fmla="*/ 161571 w 745948"/>
              <a:gd name="connsiteY193" fmla="*/ 16434 h 244475"/>
              <a:gd name="connsiteX194" fmla="*/ 145138 w 745948"/>
              <a:gd name="connsiteY194" fmla="*/ 0 h 244475"/>
              <a:gd name="connsiteX195" fmla="*/ 209489 w 745948"/>
              <a:gd name="connsiteY195" fmla="*/ 0 h 244475"/>
              <a:gd name="connsiteX196" fmla="*/ 193056 w 745948"/>
              <a:gd name="connsiteY196" fmla="*/ 16434 h 244475"/>
              <a:gd name="connsiteX197" fmla="*/ 209489 w 745948"/>
              <a:gd name="connsiteY197" fmla="*/ 32868 h 244475"/>
              <a:gd name="connsiteX198" fmla="*/ 225923 w 745948"/>
              <a:gd name="connsiteY198" fmla="*/ 16434 h 244475"/>
              <a:gd name="connsiteX199" fmla="*/ 209489 w 745948"/>
              <a:gd name="connsiteY199" fmla="*/ 0 h 244475"/>
              <a:gd name="connsiteX200" fmla="*/ 273841 w 745948"/>
              <a:gd name="connsiteY200" fmla="*/ 0 h 244475"/>
              <a:gd name="connsiteX201" fmla="*/ 257408 w 745948"/>
              <a:gd name="connsiteY201" fmla="*/ 16434 h 244475"/>
              <a:gd name="connsiteX202" fmla="*/ 273841 w 745948"/>
              <a:gd name="connsiteY202" fmla="*/ 32868 h 244475"/>
              <a:gd name="connsiteX203" fmla="*/ 290275 w 745948"/>
              <a:gd name="connsiteY203" fmla="*/ 16434 h 244475"/>
              <a:gd name="connsiteX204" fmla="*/ 273841 w 745948"/>
              <a:gd name="connsiteY204" fmla="*/ 0 h 244475"/>
              <a:gd name="connsiteX205" fmla="*/ 338193 w 745948"/>
              <a:gd name="connsiteY205" fmla="*/ 0 h 244475"/>
              <a:gd name="connsiteX206" fmla="*/ 321759 w 745948"/>
              <a:gd name="connsiteY206" fmla="*/ 16434 h 244475"/>
              <a:gd name="connsiteX207" fmla="*/ 338193 w 745948"/>
              <a:gd name="connsiteY207" fmla="*/ 32868 h 244475"/>
              <a:gd name="connsiteX208" fmla="*/ 354627 w 745948"/>
              <a:gd name="connsiteY208" fmla="*/ 16434 h 244475"/>
              <a:gd name="connsiteX209" fmla="*/ 338193 w 745948"/>
              <a:gd name="connsiteY209" fmla="*/ 0 h 244475"/>
              <a:gd name="connsiteX210" fmla="*/ 407755 w 745948"/>
              <a:gd name="connsiteY210" fmla="*/ 0 h 244475"/>
              <a:gd name="connsiteX211" fmla="*/ 391321 w 745948"/>
              <a:gd name="connsiteY211" fmla="*/ 16434 h 244475"/>
              <a:gd name="connsiteX212" fmla="*/ 407755 w 745948"/>
              <a:gd name="connsiteY212" fmla="*/ 32868 h 244475"/>
              <a:gd name="connsiteX213" fmla="*/ 424189 w 745948"/>
              <a:gd name="connsiteY213" fmla="*/ 16434 h 244475"/>
              <a:gd name="connsiteX214" fmla="*/ 407755 w 745948"/>
              <a:gd name="connsiteY214" fmla="*/ 0 h 244475"/>
              <a:gd name="connsiteX215" fmla="*/ 472107 w 745948"/>
              <a:gd name="connsiteY215" fmla="*/ 0 h 244475"/>
              <a:gd name="connsiteX216" fmla="*/ 455673 w 745948"/>
              <a:gd name="connsiteY216" fmla="*/ 16434 h 244475"/>
              <a:gd name="connsiteX217" fmla="*/ 472107 w 745948"/>
              <a:gd name="connsiteY217" fmla="*/ 32868 h 244475"/>
              <a:gd name="connsiteX218" fmla="*/ 488540 w 745948"/>
              <a:gd name="connsiteY218" fmla="*/ 16434 h 244475"/>
              <a:gd name="connsiteX219" fmla="*/ 472107 w 745948"/>
              <a:gd name="connsiteY219" fmla="*/ 0 h 244475"/>
              <a:gd name="connsiteX220" fmla="*/ 536459 w 745948"/>
              <a:gd name="connsiteY220" fmla="*/ 0 h 244475"/>
              <a:gd name="connsiteX221" fmla="*/ 520025 w 745948"/>
              <a:gd name="connsiteY221" fmla="*/ 16434 h 244475"/>
              <a:gd name="connsiteX222" fmla="*/ 536459 w 745948"/>
              <a:gd name="connsiteY222" fmla="*/ 32868 h 244475"/>
              <a:gd name="connsiteX223" fmla="*/ 552892 w 745948"/>
              <a:gd name="connsiteY223" fmla="*/ 16434 h 244475"/>
              <a:gd name="connsiteX224" fmla="*/ 536459 w 745948"/>
              <a:gd name="connsiteY224" fmla="*/ 0 h 244475"/>
              <a:gd name="connsiteX225" fmla="*/ 600810 w 745948"/>
              <a:gd name="connsiteY225" fmla="*/ 0 h 244475"/>
              <a:gd name="connsiteX226" fmla="*/ 584377 w 745948"/>
              <a:gd name="connsiteY226" fmla="*/ 16434 h 244475"/>
              <a:gd name="connsiteX227" fmla="*/ 600810 w 745948"/>
              <a:gd name="connsiteY227" fmla="*/ 32868 h 244475"/>
              <a:gd name="connsiteX228" fmla="*/ 617244 w 745948"/>
              <a:gd name="connsiteY228" fmla="*/ 16434 h 244475"/>
              <a:gd name="connsiteX229" fmla="*/ 600810 w 745948"/>
              <a:gd name="connsiteY229" fmla="*/ 0 h 244475"/>
              <a:gd name="connsiteX230" fmla="*/ 665162 w 745948"/>
              <a:gd name="connsiteY230" fmla="*/ 0 h 244475"/>
              <a:gd name="connsiteX231" fmla="*/ 648729 w 745948"/>
              <a:gd name="connsiteY231" fmla="*/ 16434 h 244475"/>
              <a:gd name="connsiteX232" fmla="*/ 665162 w 745948"/>
              <a:gd name="connsiteY232" fmla="*/ 32868 h 244475"/>
              <a:gd name="connsiteX233" fmla="*/ 681596 w 745948"/>
              <a:gd name="connsiteY233" fmla="*/ 16434 h 244475"/>
              <a:gd name="connsiteX234" fmla="*/ 665162 w 745948"/>
              <a:gd name="connsiteY234" fmla="*/ 0 h 244475"/>
              <a:gd name="connsiteX235" fmla="*/ 729514 w 745948"/>
              <a:gd name="connsiteY235" fmla="*/ 0 h 244475"/>
              <a:gd name="connsiteX236" fmla="*/ 713080 w 745948"/>
              <a:gd name="connsiteY236" fmla="*/ 16434 h 244475"/>
              <a:gd name="connsiteX237" fmla="*/ 729514 w 745948"/>
              <a:gd name="connsiteY237" fmla="*/ 32868 h 244475"/>
              <a:gd name="connsiteX238" fmla="*/ 745948 w 745948"/>
              <a:gd name="connsiteY238" fmla="*/ 16434 h 244475"/>
              <a:gd name="connsiteX239" fmla="*/ 729514 w 745948"/>
              <a:gd name="connsiteY239" fmla="*/ 0 h 244475"/>
            </a:gdLst>
            <a:rect l="l" t="t" r="r" b="b"/>
            <a:pathLst>
              <a:path w="745948" h="244475">
                <a:moveTo>
                  <a:pt x="16434" y="211608"/>
                </a:moveTo>
                <a:cubicBezTo>
                  <a:pt x="7358" y="211608"/>
                  <a:pt x="0" y="218965"/>
                  <a:pt x="0" y="228041"/>
                </a:cubicBezTo>
                <a:cubicBezTo>
                  <a:pt x="0" y="237117"/>
                  <a:pt x="7358" y="244475"/>
                  <a:pt x="16434" y="244475"/>
                </a:cubicBezTo>
                <a:cubicBezTo>
                  <a:pt x="25510" y="244475"/>
                  <a:pt x="32868" y="237117"/>
                  <a:pt x="32868" y="228041"/>
                </a:cubicBezTo>
                <a:cubicBezTo>
                  <a:pt x="32868" y="218965"/>
                  <a:pt x="25510" y="211608"/>
                  <a:pt x="16434" y="211608"/>
                </a:cubicBezTo>
                <a:close/>
                <a:moveTo>
                  <a:pt x="80786" y="211608"/>
                </a:moveTo>
                <a:cubicBezTo>
                  <a:pt x="71710" y="211608"/>
                  <a:pt x="64352" y="218965"/>
                  <a:pt x="64352" y="228041"/>
                </a:cubicBezTo>
                <a:cubicBezTo>
                  <a:pt x="64352" y="237117"/>
                  <a:pt x="71710" y="244475"/>
                  <a:pt x="80786" y="244475"/>
                </a:cubicBezTo>
                <a:cubicBezTo>
                  <a:pt x="89862" y="244475"/>
                  <a:pt x="97219" y="237117"/>
                  <a:pt x="97219" y="228041"/>
                </a:cubicBezTo>
                <a:cubicBezTo>
                  <a:pt x="97219" y="218965"/>
                  <a:pt x="89862" y="211608"/>
                  <a:pt x="80786" y="211608"/>
                </a:cubicBezTo>
                <a:close/>
                <a:moveTo>
                  <a:pt x="145138" y="211608"/>
                </a:moveTo>
                <a:cubicBezTo>
                  <a:pt x="136062" y="211608"/>
                  <a:pt x="128704" y="218965"/>
                  <a:pt x="128704" y="228041"/>
                </a:cubicBezTo>
                <a:cubicBezTo>
                  <a:pt x="128704" y="237117"/>
                  <a:pt x="136062" y="244475"/>
                  <a:pt x="145138" y="244475"/>
                </a:cubicBezTo>
                <a:cubicBezTo>
                  <a:pt x="154214" y="244475"/>
                  <a:pt x="161571" y="237117"/>
                  <a:pt x="161571" y="228041"/>
                </a:cubicBezTo>
                <a:cubicBezTo>
                  <a:pt x="161571" y="218965"/>
                  <a:pt x="154214" y="211608"/>
                  <a:pt x="145138" y="211608"/>
                </a:cubicBezTo>
                <a:close/>
                <a:moveTo>
                  <a:pt x="209489" y="211608"/>
                </a:moveTo>
                <a:cubicBezTo>
                  <a:pt x="200413" y="211608"/>
                  <a:pt x="193056" y="218965"/>
                  <a:pt x="193056" y="228041"/>
                </a:cubicBezTo>
                <a:cubicBezTo>
                  <a:pt x="193056" y="237117"/>
                  <a:pt x="200413" y="244475"/>
                  <a:pt x="209489" y="244475"/>
                </a:cubicBezTo>
                <a:cubicBezTo>
                  <a:pt x="218565" y="244475"/>
                  <a:pt x="225923" y="237117"/>
                  <a:pt x="225923" y="228041"/>
                </a:cubicBezTo>
                <a:cubicBezTo>
                  <a:pt x="225923" y="218965"/>
                  <a:pt x="218565" y="211608"/>
                  <a:pt x="209489" y="211608"/>
                </a:cubicBezTo>
                <a:close/>
                <a:moveTo>
                  <a:pt x="273841" y="211608"/>
                </a:moveTo>
                <a:cubicBezTo>
                  <a:pt x="264765" y="211608"/>
                  <a:pt x="257408" y="218965"/>
                  <a:pt x="257408" y="228041"/>
                </a:cubicBezTo>
                <a:cubicBezTo>
                  <a:pt x="257408" y="237117"/>
                  <a:pt x="264765" y="244475"/>
                  <a:pt x="273841" y="244475"/>
                </a:cubicBezTo>
                <a:cubicBezTo>
                  <a:pt x="282917" y="244475"/>
                  <a:pt x="290275" y="237117"/>
                  <a:pt x="290275" y="228041"/>
                </a:cubicBezTo>
                <a:cubicBezTo>
                  <a:pt x="290275" y="218965"/>
                  <a:pt x="282917" y="211608"/>
                  <a:pt x="273841" y="211608"/>
                </a:cubicBezTo>
                <a:close/>
                <a:moveTo>
                  <a:pt x="338193" y="211608"/>
                </a:moveTo>
                <a:cubicBezTo>
                  <a:pt x="329117" y="211608"/>
                  <a:pt x="321759" y="218965"/>
                  <a:pt x="321759" y="228041"/>
                </a:cubicBezTo>
                <a:cubicBezTo>
                  <a:pt x="321759" y="237117"/>
                  <a:pt x="329117" y="244475"/>
                  <a:pt x="338193" y="244475"/>
                </a:cubicBezTo>
                <a:cubicBezTo>
                  <a:pt x="347269" y="244475"/>
                  <a:pt x="354627" y="237117"/>
                  <a:pt x="354627" y="228041"/>
                </a:cubicBezTo>
                <a:cubicBezTo>
                  <a:pt x="354627" y="218965"/>
                  <a:pt x="347269" y="211608"/>
                  <a:pt x="338193" y="211608"/>
                </a:cubicBezTo>
                <a:close/>
                <a:moveTo>
                  <a:pt x="407755" y="211608"/>
                </a:moveTo>
                <a:cubicBezTo>
                  <a:pt x="398679" y="211608"/>
                  <a:pt x="391321" y="218965"/>
                  <a:pt x="391321" y="228041"/>
                </a:cubicBezTo>
                <a:cubicBezTo>
                  <a:pt x="391321" y="237117"/>
                  <a:pt x="398679" y="244475"/>
                  <a:pt x="407755" y="244475"/>
                </a:cubicBezTo>
                <a:cubicBezTo>
                  <a:pt x="416831" y="244475"/>
                  <a:pt x="424189" y="237117"/>
                  <a:pt x="424189" y="228041"/>
                </a:cubicBezTo>
                <a:cubicBezTo>
                  <a:pt x="424189" y="218965"/>
                  <a:pt x="416831" y="211608"/>
                  <a:pt x="407755" y="211608"/>
                </a:cubicBezTo>
                <a:close/>
                <a:moveTo>
                  <a:pt x="472107" y="211608"/>
                </a:moveTo>
                <a:cubicBezTo>
                  <a:pt x="463031" y="211608"/>
                  <a:pt x="455673" y="218965"/>
                  <a:pt x="455673" y="228041"/>
                </a:cubicBezTo>
                <a:cubicBezTo>
                  <a:pt x="455673" y="237117"/>
                  <a:pt x="463031" y="244475"/>
                  <a:pt x="472107" y="244475"/>
                </a:cubicBezTo>
                <a:cubicBezTo>
                  <a:pt x="481183" y="244475"/>
                  <a:pt x="488540" y="237117"/>
                  <a:pt x="488540" y="228041"/>
                </a:cubicBezTo>
                <a:cubicBezTo>
                  <a:pt x="488540" y="218965"/>
                  <a:pt x="481183" y="211608"/>
                  <a:pt x="472107" y="211608"/>
                </a:cubicBezTo>
                <a:close/>
                <a:moveTo>
                  <a:pt x="536459" y="211608"/>
                </a:moveTo>
                <a:cubicBezTo>
                  <a:pt x="527383" y="211608"/>
                  <a:pt x="520025" y="218965"/>
                  <a:pt x="520025" y="228041"/>
                </a:cubicBezTo>
                <a:cubicBezTo>
                  <a:pt x="520025" y="237117"/>
                  <a:pt x="527383" y="244475"/>
                  <a:pt x="536459" y="244475"/>
                </a:cubicBezTo>
                <a:cubicBezTo>
                  <a:pt x="545535" y="244475"/>
                  <a:pt x="552892" y="237117"/>
                  <a:pt x="552892" y="228041"/>
                </a:cubicBezTo>
                <a:cubicBezTo>
                  <a:pt x="552892" y="218965"/>
                  <a:pt x="545535" y="211608"/>
                  <a:pt x="536459" y="211608"/>
                </a:cubicBezTo>
                <a:close/>
                <a:moveTo>
                  <a:pt x="600810" y="211608"/>
                </a:moveTo>
                <a:cubicBezTo>
                  <a:pt x="591734" y="211608"/>
                  <a:pt x="584377" y="218965"/>
                  <a:pt x="584377" y="228041"/>
                </a:cubicBezTo>
                <a:cubicBezTo>
                  <a:pt x="584377" y="237117"/>
                  <a:pt x="591734" y="244475"/>
                  <a:pt x="600810" y="244475"/>
                </a:cubicBezTo>
                <a:cubicBezTo>
                  <a:pt x="609886" y="244475"/>
                  <a:pt x="617244" y="237117"/>
                  <a:pt x="617244" y="228041"/>
                </a:cubicBezTo>
                <a:cubicBezTo>
                  <a:pt x="617244" y="218965"/>
                  <a:pt x="609886" y="211608"/>
                  <a:pt x="600810" y="211608"/>
                </a:cubicBezTo>
                <a:close/>
                <a:moveTo>
                  <a:pt x="665162" y="211608"/>
                </a:moveTo>
                <a:cubicBezTo>
                  <a:pt x="656086" y="211608"/>
                  <a:pt x="648729" y="218965"/>
                  <a:pt x="648729" y="228041"/>
                </a:cubicBezTo>
                <a:cubicBezTo>
                  <a:pt x="648729" y="237117"/>
                  <a:pt x="656086" y="244475"/>
                  <a:pt x="665162" y="244475"/>
                </a:cubicBezTo>
                <a:cubicBezTo>
                  <a:pt x="674238" y="244475"/>
                  <a:pt x="681596" y="237117"/>
                  <a:pt x="681596" y="228041"/>
                </a:cubicBezTo>
                <a:cubicBezTo>
                  <a:pt x="681596" y="218965"/>
                  <a:pt x="674238" y="211608"/>
                  <a:pt x="665162" y="211608"/>
                </a:cubicBezTo>
                <a:close/>
                <a:moveTo>
                  <a:pt x="729514" y="211608"/>
                </a:moveTo>
                <a:cubicBezTo>
                  <a:pt x="720438" y="211608"/>
                  <a:pt x="713080" y="218965"/>
                  <a:pt x="713080" y="228041"/>
                </a:cubicBezTo>
                <a:cubicBezTo>
                  <a:pt x="713080" y="237117"/>
                  <a:pt x="720438" y="244475"/>
                  <a:pt x="729514" y="244475"/>
                </a:cubicBezTo>
                <a:cubicBezTo>
                  <a:pt x="738590" y="244475"/>
                  <a:pt x="745948" y="237117"/>
                  <a:pt x="745948" y="228041"/>
                </a:cubicBezTo>
                <a:cubicBezTo>
                  <a:pt x="745948" y="218965"/>
                  <a:pt x="738590" y="211608"/>
                  <a:pt x="729514" y="211608"/>
                </a:cubicBezTo>
                <a:close/>
                <a:moveTo>
                  <a:pt x="16434" y="141072"/>
                </a:moveTo>
                <a:cubicBezTo>
                  <a:pt x="7358" y="141072"/>
                  <a:pt x="0" y="148429"/>
                  <a:pt x="0" y="157505"/>
                </a:cubicBezTo>
                <a:cubicBezTo>
                  <a:pt x="0" y="166581"/>
                  <a:pt x="7358" y="173939"/>
                  <a:pt x="16434" y="173939"/>
                </a:cubicBezTo>
                <a:cubicBezTo>
                  <a:pt x="25510" y="173939"/>
                  <a:pt x="32868" y="166581"/>
                  <a:pt x="32868" y="157505"/>
                </a:cubicBezTo>
                <a:cubicBezTo>
                  <a:pt x="32868" y="148429"/>
                  <a:pt x="25510" y="141072"/>
                  <a:pt x="16434" y="141072"/>
                </a:cubicBezTo>
                <a:close/>
                <a:moveTo>
                  <a:pt x="80786" y="141072"/>
                </a:moveTo>
                <a:cubicBezTo>
                  <a:pt x="71710" y="141072"/>
                  <a:pt x="64352" y="148429"/>
                  <a:pt x="64352" y="157505"/>
                </a:cubicBezTo>
                <a:cubicBezTo>
                  <a:pt x="64352" y="166581"/>
                  <a:pt x="71710" y="173939"/>
                  <a:pt x="80786" y="173939"/>
                </a:cubicBezTo>
                <a:cubicBezTo>
                  <a:pt x="89862" y="173939"/>
                  <a:pt x="97219" y="166581"/>
                  <a:pt x="97219" y="157505"/>
                </a:cubicBezTo>
                <a:cubicBezTo>
                  <a:pt x="97219" y="148429"/>
                  <a:pt x="89862" y="141072"/>
                  <a:pt x="80786" y="141072"/>
                </a:cubicBezTo>
                <a:close/>
                <a:moveTo>
                  <a:pt x="145138" y="141072"/>
                </a:moveTo>
                <a:cubicBezTo>
                  <a:pt x="136062" y="141072"/>
                  <a:pt x="128704" y="148429"/>
                  <a:pt x="128704" y="157505"/>
                </a:cubicBezTo>
                <a:cubicBezTo>
                  <a:pt x="128704" y="166581"/>
                  <a:pt x="136062" y="173939"/>
                  <a:pt x="145138" y="173939"/>
                </a:cubicBezTo>
                <a:cubicBezTo>
                  <a:pt x="154214" y="173939"/>
                  <a:pt x="161571" y="166581"/>
                  <a:pt x="161571" y="157505"/>
                </a:cubicBezTo>
                <a:cubicBezTo>
                  <a:pt x="161571" y="148429"/>
                  <a:pt x="154214" y="141072"/>
                  <a:pt x="145138" y="141072"/>
                </a:cubicBezTo>
                <a:close/>
                <a:moveTo>
                  <a:pt x="209489" y="141072"/>
                </a:moveTo>
                <a:cubicBezTo>
                  <a:pt x="200413" y="141072"/>
                  <a:pt x="193056" y="148429"/>
                  <a:pt x="193056" y="157505"/>
                </a:cubicBezTo>
                <a:cubicBezTo>
                  <a:pt x="193056" y="166581"/>
                  <a:pt x="200413" y="173939"/>
                  <a:pt x="209489" y="173939"/>
                </a:cubicBezTo>
                <a:cubicBezTo>
                  <a:pt x="218565" y="173939"/>
                  <a:pt x="225923" y="166581"/>
                  <a:pt x="225923" y="157505"/>
                </a:cubicBezTo>
                <a:cubicBezTo>
                  <a:pt x="225923" y="148429"/>
                  <a:pt x="218565" y="141072"/>
                  <a:pt x="209489" y="141072"/>
                </a:cubicBezTo>
                <a:close/>
                <a:moveTo>
                  <a:pt x="273841" y="141072"/>
                </a:moveTo>
                <a:cubicBezTo>
                  <a:pt x="264765" y="141072"/>
                  <a:pt x="257408" y="148429"/>
                  <a:pt x="257408" y="157505"/>
                </a:cubicBezTo>
                <a:cubicBezTo>
                  <a:pt x="257408" y="166581"/>
                  <a:pt x="264765" y="173939"/>
                  <a:pt x="273841" y="173939"/>
                </a:cubicBezTo>
                <a:cubicBezTo>
                  <a:pt x="282917" y="173939"/>
                  <a:pt x="290275" y="166581"/>
                  <a:pt x="290275" y="157505"/>
                </a:cubicBezTo>
                <a:cubicBezTo>
                  <a:pt x="290275" y="148429"/>
                  <a:pt x="282917" y="141072"/>
                  <a:pt x="273841" y="141072"/>
                </a:cubicBezTo>
                <a:close/>
                <a:moveTo>
                  <a:pt x="338193" y="141072"/>
                </a:moveTo>
                <a:cubicBezTo>
                  <a:pt x="329117" y="141072"/>
                  <a:pt x="321759" y="148429"/>
                  <a:pt x="321759" y="157505"/>
                </a:cubicBezTo>
                <a:cubicBezTo>
                  <a:pt x="321759" y="166581"/>
                  <a:pt x="329117" y="173939"/>
                  <a:pt x="338193" y="173939"/>
                </a:cubicBezTo>
                <a:cubicBezTo>
                  <a:pt x="347269" y="173939"/>
                  <a:pt x="354627" y="166581"/>
                  <a:pt x="354627" y="157505"/>
                </a:cubicBezTo>
                <a:cubicBezTo>
                  <a:pt x="354627" y="148429"/>
                  <a:pt x="347269" y="141072"/>
                  <a:pt x="338193" y="141072"/>
                </a:cubicBezTo>
                <a:close/>
                <a:moveTo>
                  <a:pt x="407755" y="141072"/>
                </a:moveTo>
                <a:cubicBezTo>
                  <a:pt x="398679" y="141072"/>
                  <a:pt x="391321" y="148429"/>
                  <a:pt x="391321" y="157505"/>
                </a:cubicBezTo>
                <a:cubicBezTo>
                  <a:pt x="391321" y="166581"/>
                  <a:pt x="398679" y="173939"/>
                  <a:pt x="407755" y="173939"/>
                </a:cubicBezTo>
                <a:cubicBezTo>
                  <a:pt x="416831" y="173939"/>
                  <a:pt x="424189" y="166581"/>
                  <a:pt x="424189" y="157505"/>
                </a:cubicBezTo>
                <a:cubicBezTo>
                  <a:pt x="424189" y="148429"/>
                  <a:pt x="416831" y="141072"/>
                  <a:pt x="407755" y="141072"/>
                </a:cubicBezTo>
                <a:close/>
                <a:moveTo>
                  <a:pt x="472107" y="141072"/>
                </a:moveTo>
                <a:cubicBezTo>
                  <a:pt x="463031" y="141072"/>
                  <a:pt x="455673" y="148429"/>
                  <a:pt x="455673" y="157505"/>
                </a:cubicBezTo>
                <a:cubicBezTo>
                  <a:pt x="455673" y="166581"/>
                  <a:pt x="463031" y="173939"/>
                  <a:pt x="472107" y="173939"/>
                </a:cubicBezTo>
                <a:cubicBezTo>
                  <a:pt x="481183" y="173939"/>
                  <a:pt x="488540" y="166581"/>
                  <a:pt x="488540" y="157505"/>
                </a:cubicBezTo>
                <a:cubicBezTo>
                  <a:pt x="488540" y="148429"/>
                  <a:pt x="481183" y="141072"/>
                  <a:pt x="472107" y="141072"/>
                </a:cubicBezTo>
                <a:close/>
                <a:moveTo>
                  <a:pt x="536459" y="141072"/>
                </a:moveTo>
                <a:cubicBezTo>
                  <a:pt x="527383" y="141072"/>
                  <a:pt x="520025" y="148429"/>
                  <a:pt x="520025" y="157505"/>
                </a:cubicBezTo>
                <a:cubicBezTo>
                  <a:pt x="520025" y="166581"/>
                  <a:pt x="527383" y="173939"/>
                  <a:pt x="536459" y="173939"/>
                </a:cubicBezTo>
                <a:cubicBezTo>
                  <a:pt x="545535" y="173939"/>
                  <a:pt x="552892" y="166581"/>
                  <a:pt x="552892" y="157505"/>
                </a:cubicBezTo>
                <a:cubicBezTo>
                  <a:pt x="552892" y="148429"/>
                  <a:pt x="545535" y="141072"/>
                  <a:pt x="536459" y="141072"/>
                </a:cubicBezTo>
                <a:close/>
                <a:moveTo>
                  <a:pt x="600810" y="141072"/>
                </a:moveTo>
                <a:cubicBezTo>
                  <a:pt x="591734" y="141072"/>
                  <a:pt x="584377" y="148429"/>
                  <a:pt x="584377" y="157505"/>
                </a:cubicBezTo>
                <a:cubicBezTo>
                  <a:pt x="584377" y="166581"/>
                  <a:pt x="591734" y="173939"/>
                  <a:pt x="600810" y="173939"/>
                </a:cubicBezTo>
                <a:cubicBezTo>
                  <a:pt x="609886" y="173939"/>
                  <a:pt x="617244" y="166581"/>
                  <a:pt x="617244" y="157505"/>
                </a:cubicBezTo>
                <a:cubicBezTo>
                  <a:pt x="617244" y="148429"/>
                  <a:pt x="609886" y="141072"/>
                  <a:pt x="600810" y="141072"/>
                </a:cubicBezTo>
                <a:close/>
                <a:moveTo>
                  <a:pt x="665162" y="141072"/>
                </a:moveTo>
                <a:cubicBezTo>
                  <a:pt x="656086" y="141072"/>
                  <a:pt x="648729" y="148429"/>
                  <a:pt x="648729" y="157505"/>
                </a:cubicBezTo>
                <a:cubicBezTo>
                  <a:pt x="648729" y="166581"/>
                  <a:pt x="656086" y="173939"/>
                  <a:pt x="665162" y="173939"/>
                </a:cubicBezTo>
                <a:cubicBezTo>
                  <a:pt x="674238" y="173939"/>
                  <a:pt x="681596" y="166581"/>
                  <a:pt x="681596" y="157505"/>
                </a:cubicBezTo>
                <a:cubicBezTo>
                  <a:pt x="681596" y="148429"/>
                  <a:pt x="674238" y="141072"/>
                  <a:pt x="665162" y="141072"/>
                </a:cubicBezTo>
                <a:close/>
                <a:moveTo>
                  <a:pt x="729514" y="141072"/>
                </a:moveTo>
                <a:cubicBezTo>
                  <a:pt x="720438" y="141072"/>
                  <a:pt x="713080" y="148429"/>
                  <a:pt x="713080" y="157505"/>
                </a:cubicBezTo>
                <a:cubicBezTo>
                  <a:pt x="713080" y="166581"/>
                  <a:pt x="720438" y="173939"/>
                  <a:pt x="729514" y="173939"/>
                </a:cubicBezTo>
                <a:cubicBezTo>
                  <a:pt x="738590" y="173939"/>
                  <a:pt x="745948" y="166581"/>
                  <a:pt x="745948" y="157505"/>
                </a:cubicBezTo>
                <a:cubicBezTo>
                  <a:pt x="745948" y="148429"/>
                  <a:pt x="738590" y="141072"/>
                  <a:pt x="729514" y="141072"/>
                </a:cubicBezTo>
                <a:close/>
                <a:moveTo>
                  <a:pt x="16434" y="70536"/>
                </a:moveTo>
                <a:cubicBezTo>
                  <a:pt x="7358" y="70536"/>
                  <a:pt x="0" y="77894"/>
                  <a:pt x="0" y="86970"/>
                </a:cubicBezTo>
                <a:cubicBezTo>
                  <a:pt x="0" y="96046"/>
                  <a:pt x="7358" y="103403"/>
                  <a:pt x="16434" y="103403"/>
                </a:cubicBezTo>
                <a:cubicBezTo>
                  <a:pt x="25510" y="103403"/>
                  <a:pt x="32868" y="96046"/>
                  <a:pt x="32868" y="86970"/>
                </a:cubicBezTo>
                <a:cubicBezTo>
                  <a:pt x="32868" y="77894"/>
                  <a:pt x="25510" y="70536"/>
                  <a:pt x="16434" y="70536"/>
                </a:cubicBezTo>
                <a:close/>
                <a:moveTo>
                  <a:pt x="80786" y="70536"/>
                </a:moveTo>
                <a:cubicBezTo>
                  <a:pt x="71710" y="70536"/>
                  <a:pt x="64352" y="77894"/>
                  <a:pt x="64352" y="86970"/>
                </a:cubicBezTo>
                <a:cubicBezTo>
                  <a:pt x="64352" y="96046"/>
                  <a:pt x="71710" y="103403"/>
                  <a:pt x="80786" y="103403"/>
                </a:cubicBezTo>
                <a:cubicBezTo>
                  <a:pt x="89862" y="103403"/>
                  <a:pt x="97219" y="96046"/>
                  <a:pt x="97219" y="86970"/>
                </a:cubicBezTo>
                <a:cubicBezTo>
                  <a:pt x="97219" y="77894"/>
                  <a:pt x="89862" y="70536"/>
                  <a:pt x="80786" y="70536"/>
                </a:cubicBezTo>
                <a:close/>
                <a:moveTo>
                  <a:pt x="145138" y="70536"/>
                </a:moveTo>
                <a:cubicBezTo>
                  <a:pt x="136062" y="70536"/>
                  <a:pt x="128704" y="77894"/>
                  <a:pt x="128704" y="86970"/>
                </a:cubicBezTo>
                <a:cubicBezTo>
                  <a:pt x="128704" y="96046"/>
                  <a:pt x="136062" y="103403"/>
                  <a:pt x="145138" y="103403"/>
                </a:cubicBezTo>
                <a:cubicBezTo>
                  <a:pt x="154214" y="103403"/>
                  <a:pt x="161571" y="96046"/>
                  <a:pt x="161571" y="86970"/>
                </a:cubicBezTo>
                <a:cubicBezTo>
                  <a:pt x="161571" y="77894"/>
                  <a:pt x="154214" y="70536"/>
                  <a:pt x="145138" y="70536"/>
                </a:cubicBezTo>
                <a:close/>
                <a:moveTo>
                  <a:pt x="209489" y="70536"/>
                </a:moveTo>
                <a:cubicBezTo>
                  <a:pt x="200413" y="70536"/>
                  <a:pt x="193056" y="77894"/>
                  <a:pt x="193056" y="86970"/>
                </a:cubicBezTo>
                <a:cubicBezTo>
                  <a:pt x="193056" y="96046"/>
                  <a:pt x="200413" y="103403"/>
                  <a:pt x="209489" y="103403"/>
                </a:cubicBezTo>
                <a:cubicBezTo>
                  <a:pt x="218565" y="103403"/>
                  <a:pt x="225923" y="96046"/>
                  <a:pt x="225923" y="86970"/>
                </a:cubicBezTo>
                <a:cubicBezTo>
                  <a:pt x="225923" y="77894"/>
                  <a:pt x="218565" y="70536"/>
                  <a:pt x="209489" y="70536"/>
                </a:cubicBezTo>
                <a:close/>
                <a:moveTo>
                  <a:pt x="273841" y="70536"/>
                </a:moveTo>
                <a:cubicBezTo>
                  <a:pt x="264765" y="70536"/>
                  <a:pt x="257408" y="77894"/>
                  <a:pt x="257408" y="86970"/>
                </a:cubicBezTo>
                <a:cubicBezTo>
                  <a:pt x="257408" y="96046"/>
                  <a:pt x="264765" y="103403"/>
                  <a:pt x="273841" y="103403"/>
                </a:cubicBezTo>
                <a:cubicBezTo>
                  <a:pt x="282917" y="103403"/>
                  <a:pt x="290275" y="96046"/>
                  <a:pt x="290275" y="86970"/>
                </a:cubicBezTo>
                <a:cubicBezTo>
                  <a:pt x="290275" y="77894"/>
                  <a:pt x="282917" y="70536"/>
                  <a:pt x="273841" y="70536"/>
                </a:cubicBezTo>
                <a:close/>
                <a:moveTo>
                  <a:pt x="338193" y="70536"/>
                </a:moveTo>
                <a:cubicBezTo>
                  <a:pt x="329117" y="70536"/>
                  <a:pt x="321759" y="77894"/>
                  <a:pt x="321759" y="86970"/>
                </a:cubicBezTo>
                <a:cubicBezTo>
                  <a:pt x="321759" y="96046"/>
                  <a:pt x="329117" y="103403"/>
                  <a:pt x="338193" y="103403"/>
                </a:cubicBezTo>
                <a:cubicBezTo>
                  <a:pt x="347269" y="103403"/>
                  <a:pt x="354627" y="96046"/>
                  <a:pt x="354627" y="86970"/>
                </a:cubicBezTo>
                <a:cubicBezTo>
                  <a:pt x="354627" y="77894"/>
                  <a:pt x="347269" y="70536"/>
                  <a:pt x="338193" y="70536"/>
                </a:cubicBezTo>
                <a:close/>
                <a:moveTo>
                  <a:pt x="407755" y="70536"/>
                </a:moveTo>
                <a:cubicBezTo>
                  <a:pt x="398679" y="70536"/>
                  <a:pt x="391321" y="77894"/>
                  <a:pt x="391321" y="86970"/>
                </a:cubicBezTo>
                <a:cubicBezTo>
                  <a:pt x="391321" y="96046"/>
                  <a:pt x="398679" y="103403"/>
                  <a:pt x="407755" y="103403"/>
                </a:cubicBezTo>
                <a:cubicBezTo>
                  <a:pt x="416831" y="103403"/>
                  <a:pt x="424189" y="96046"/>
                  <a:pt x="424189" y="86970"/>
                </a:cubicBezTo>
                <a:cubicBezTo>
                  <a:pt x="424189" y="77894"/>
                  <a:pt x="416831" y="70536"/>
                  <a:pt x="407755" y="70536"/>
                </a:cubicBezTo>
                <a:close/>
                <a:moveTo>
                  <a:pt x="472107" y="70536"/>
                </a:moveTo>
                <a:cubicBezTo>
                  <a:pt x="463031" y="70536"/>
                  <a:pt x="455673" y="77894"/>
                  <a:pt x="455673" y="86970"/>
                </a:cubicBezTo>
                <a:cubicBezTo>
                  <a:pt x="455673" y="96046"/>
                  <a:pt x="463031" y="103403"/>
                  <a:pt x="472107" y="103403"/>
                </a:cubicBezTo>
                <a:cubicBezTo>
                  <a:pt x="481183" y="103403"/>
                  <a:pt x="488540" y="96046"/>
                  <a:pt x="488540" y="86970"/>
                </a:cubicBezTo>
                <a:cubicBezTo>
                  <a:pt x="488540" y="77894"/>
                  <a:pt x="481183" y="70536"/>
                  <a:pt x="472107" y="70536"/>
                </a:cubicBezTo>
                <a:close/>
                <a:moveTo>
                  <a:pt x="536459" y="70536"/>
                </a:moveTo>
                <a:cubicBezTo>
                  <a:pt x="527383" y="70536"/>
                  <a:pt x="520025" y="77894"/>
                  <a:pt x="520025" y="86970"/>
                </a:cubicBezTo>
                <a:cubicBezTo>
                  <a:pt x="520025" y="96046"/>
                  <a:pt x="527383" y="103403"/>
                  <a:pt x="536459" y="103403"/>
                </a:cubicBezTo>
                <a:cubicBezTo>
                  <a:pt x="545535" y="103403"/>
                  <a:pt x="552892" y="96046"/>
                  <a:pt x="552892" y="86970"/>
                </a:cubicBezTo>
                <a:cubicBezTo>
                  <a:pt x="552892" y="77894"/>
                  <a:pt x="545535" y="70536"/>
                  <a:pt x="536459" y="70536"/>
                </a:cubicBezTo>
                <a:close/>
                <a:moveTo>
                  <a:pt x="600810" y="70536"/>
                </a:moveTo>
                <a:cubicBezTo>
                  <a:pt x="591734" y="70536"/>
                  <a:pt x="584377" y="77894"/>
                  <a:pt x="584377" y="86970"/>
                </a:cubicBezTo>
                <a:cubicBezTo>
                  <a:pt x="584377" y="96046"/>
                  <a:pt x="591734" y="103403"/>
                  <a:pt x="600810" y="103403"/>
                </a:cubicBezTo>
                <a:cubicBezTo>
                  <a:pt x="609886" y="103403"/>
                  <a:pt x="617244" y="96046"/>
                  <a:pt x="617244" y="86970"/>
                </a:cubicBezTo>
                <a:cubicBezTo>
                  <a:pt x="617244" y="77894"/>
                  <a:pt x="609886" y="70536"/>
                  <a:pt x="600810" y="70536"/>
                </a:cubicBezTo>
                <a:close/>
                <a:moveTo>
                  <a:pt x="665162" y="70536"/>
                </a:moveTo>
                <a:cubicBezTo>
                  <a:pt x="656086" y="70536"/>
                  <a:pt x="648729" y="77894"/>
                  <a:pt x="648729" y="86970"/>
                </a:cubicBezTo>
                <a:cubicBezTo>
                  <a:pt x="648729" y="96046"/>
                  <a:pt x="656086" y="103403"/>
                  <a:pt x="665162" y="103403"/>
                </a:cubicBezTo>
                <a:cubicBezTo>
                  <a:pt x="674238" y="103403"/>
                  <a:pt x="681596" y="96046"/>
                  <a:pt x="681596" y="86970"/>
                </a:cubicBezTo>
                <a:cubicBezTo>
                  <a:pt x="681596" y="77894"/>
                  <a:pt x="674238" y="70536"/>
                  <a:pt x="665162" y="70536"/>
                </a:cubicBezTo>
                <a:close/>
                <a:moveTo>
                  <a:pt x="729514" y="70536"/>
                </a:moveTo>
                <a:cubicBezTo>
                  <a:pt x="720438" y="70536"/>
                  <a:pt x="713080" y="77894"/>
                  <a:pt x="713080" y="86970"/>
                </a:cubicBezTo>
                <a:cubicBezTo>
                  <a:pt x="713080" y="96046"/>
                  <a:pt x="720438" y="103403"/>
                  <a:pt x="729514" y="103403"/>
                </a:cubicBezTo>
                <a:cubicBezTo>
                  <a:pt x="738590" y="103403"/>
                  <a:pt x="745948" y="96046"/>
                  <a:pt x="745948" y="86970"/>
                </a:cubicBezTo>
                <a:cubicBezTo>
                  <a:pt x="745948" y="77894"/>
                  <a:pt x="738590" y="70536"/>
                  <a:pt x="729514" y="70536"/>
                </a:cubicBezTo>
                <a:close/>
                <a:moveTo>
                  <a:pt x="16434" y="0"/>
                </a:moveTo>
                <a:cubicBezTo>
                  <a:pt x="7358" y="0"/>
                  <a:pt x="0" y="7358"/>
                  <a:pt x="0" y="16434"/>
                </a:cubicBezTo>
                <a:cubicBezTo>
                  <a:pt x="0" y="25510"/>
                  <a:pt x="7358" y="32868"/>
                  <a:pt x="16434" y="32868"/>
                </a:cubicBezTo>
                <a:cubicBezTo>
                  <a:pt x="25510" y="32868"/>
                  <a:pt x="32868" y="25510"/>
                  <a:pt x="32868" y="16434"/>
                </a:cubicBezTo>
                <a:cubicBezTo>
                  <a:pt x="32868" y="7358"/>
                  <a:pt x="25510" y="0"/>
                  <a:pt x="16434" y="0"/>
                </a:cubicBezTo>
                <a:close/>
                <a:moveTo>
                  <a:pt x="80786" y="0"/>
                </a:moveTo>
                <a:cubicBezTo>
                  <a:pt x="71710" y="0"/>
                  <a:pt x="64352" y="7358"/>
                  <a:pt x="64352" y="16434"/>
                </a:cubicBezTo>
                <a:cubicBezTo>
                  <a:pt x="64352" y="25510"/>
                  <a:pt x="71710" y="32868"/>
                  <a:pt x="80786" y="32868"/>
                </a:cubicBezTo>
                <a:cubicBezTo>
                  <a:pt x="89862" y="32868"/>
                  <a:pt x="97219" y="25510"/>
                  <a:pt x="97219" y="16434"/>
                </a:cubicBezTo>
                <a:cubicBezTo>
                  <a:pt x="97219" y="7358"/>
                  <a:pt x="89862" y="0"/>
                  <a:pt x="80786" y="0"/>
                </a:cubicBezTo>
                <a:close/>
                <a:moveTo>
                  <a:pt x="145138" y="0"/>
                </a:moveTo>
                <a:cubicBezTo>
                  <a:pt x="136062" y="0"/>
                  <a:pt x="128704" y="7358"/>
                  <a:pt x="128704" y="16434"/>
                </a:cubicBezTo>
                <a:cubicBezTo>
                  <a:pt x="128704" y="25510"/>
                  <a:pt x="136062" y="32868"/>
                  <a:pt x="145138" y="32868"/>
                </a:cubicBezTo>
                <a:cubicBezTo>
                  <a:pt x="154214" y="32868"/>
                  <a:pt x="161571" y="25510"/>
                  <a:pt x="161571" y="16434"/>
                </a:cubicBezTo>
                <a:cubicBezTo>
                  <a:pt x="161571" y="7358"/>
                  <a:pt x="154214" y="0"/>
                  <a:pt x="145138" y="0"/>
                </a:cubicBezTo>
                <a:close/>
                <a:moveTo>
                  <a:pt x="209489" y="0"/>
                </a:moveTo>
                <a:cubicBezTo>
                  <a:pt x="200413" y="0"/>
                  <a:pt x="193056" y="7358"/>
                  <a:pt x="193056" y="16434"/>
                </a:cubicBezTo>
                <a:cubicBezTo>
                  <a:pt x="193056" y="25510"/>
                  <a:pt x="200413" y="32868"/>
                  <a:pt x="209489" y="32868"/>
                </a:cubicBezTo>
                <a:cubicBezTo>
                  <a:pt x="218565" y="32868"/>
                  <a:pt x="225923" y="25510"/>
                  <a:pt x="225923" y="16434"/>
                </a:cubicBezTo>
                <a:cubicBezTo>
                  <a:pt x="225923" y="7358"/>
                  <a:pt x="218565" y="0"/>
                  <a:pt x="209489" y="0"/>
                </a:cubicBezTo>
                <a:close/>
                <a:moveTo>
                  <a:pt x="273841" y="0"/>
                </a:moveTo>
                <a:cubicBezTo>
                  <a:pt x="264765" y="0"/>
                  <a:pt x="257408" y="7358"/>
                  <a:pt x="257408" y="16434"/>
                </a:cubicBezTo>
                <a:cubicBezTo>
                  <a:pt x="257408" y="25510"/>
                  <a:pt x="264765" y="32868"/>
                  <a:pt x="273841" y="32868"/>
                </a:cubicBezTo>
                <a:cubicBezTo>
                  <a:pt x="282917" y="32868"/>
                  <a:pt x="290275" y="25510"/>
                  <a:pt x="290275" y="16434"/>
                </a:cubicBezTo>
                <a:cubicBezTo>
                  <a:pt x="290275" y="7358"/>
                  <a:pt x="282917" y="0"/>
                  <a:pt x="273841" y="0"/>
                </a:cubicBezTo>
                <a:close/>
                <a:moveTo>
                  <a:pt x="338193" y="0"/>
                </a:moveTo>
                <a:cubicBezTo>
                  <a:pt x="329117" y="0"/>
                  <a:pt x="321759" y="7358"/>
                  <a:pt x="321759" y="16434"/>
                </a:cubicBezTo>
                <a:cubicBezTo>
                  <a:pt x="321759" y="25510"/>
                  <a:pt x="329117" y="32868"/>
                  <a:pt x="338193" y="32868"/>
                </a:cubicBezTo>
                <a:cubicBezTo>
                  <a:pt x="347269" y="32868"/>
                  <a:pt x="354627" y="25510"/>
                  <a:pt x="354627" y="16434"/>
                </a:cubicBezTo>
                <a:cubicBezTo>
                  <a:pt x="354627" y="7358"/>
                  <a:pt x="347269" y="0"/>
                  <a:pt x="338193" y="0"/>
                </a:cubicBezTo>
                <a:close/>
                <a:moveTo>
                  <a:pt x="407755" y="0"/>
                </a:moveTo>
                <a:cubicBezTo>
                  <a:pt x="398679" y="0"/>
                  <a:pt x="391321" y="7358"/>
                  <a:pt x="391321" y="16434"/>
                </a:cubicBezTo>
                <a:cubicBezTo>
                  <a:pt x="391321" y="25510"/>
                  <a:pt x="398679" y="32868"/>
                  <a:pt x="407755" y="32868"/>
                </a:cubicBezTo>
                <a:cubicBezTo>
                  <a:pt x="416831" y="32868"/>
                  <a:pt x="424189" y="25510"/>
                  <a:pt x="424189" y="16434"/>
                </a:cubicBezTo>
                <a:cubicBezTo>
                  <a:pt x="424189" y="7358"/>
                  <a:pt x="416831" y="0"/>
                  <a:pt x="407755" y="0"/>
                </a:cubicBezTo>
                <a:close/>
                <a:moveTo>
                  <a:pt x="472107" y="0"/>
                </a:moveTo>
                <a:cubicBezTo>
                  <a:pt x="463031" y="0"/>
                  <a:pt x="455673" y="7358"/>
                  <a:pt x="455673" y="16434"/>
                </a:cubicBezTo>
                <a:cubicBezTo>
                  <a:pt x="455673" y="25510"/>
                  <a:pt x="463031" y="32868"/>
                  <a:pt x="472107" y="32868"/>
                </a:cubicBezTo>
                <a:cubicBezTo>
                  <a:pt x="481183" y="32868"/>
                  <a:pt x="488540" y="25510"/>
                  <a:pt x="488540" y="16434"/>
                </a:cubicBezTo>
                <a:cubicBezTo>
                  <a:pt x="488540" y="7358"/>
                  <a:pt x="481183" y="0"/>
                  <a:pt x="472107" y="0"/>
                </a:cubicBezTo>
                <a:close/>
                <a:moveTo>
                  <a:pt x="536459" y="0"/>
                </a:moveTo>
                <a:cubicBezTo>
                  <a:pt x="527383" y="0"/>
                  <a:pt x="520025" y="7358"/>
                  <a:pt x="520025" y="16434"/>
                </a:cubicBezTo>
                <a:cubicBezTo>
                  <a:pt x="520025" y="25510"/>
                  <a:pt x="527383" y="32868"/>
                  <a:pt x="536459" y="32868"/>
                </a:cubicBezTo>
                <a:cubicBezTo>
                  <a:pt x="545535" y="32868"/>
                  <a:pt x="552892" y="25510"/>
                  <a:pt x="552892" y="16434"/>
                </a:cubicBezTo>
                <a:cubicBezTo>
                  <a:pt x="552892" y="7358"/>
                  <a:pt x="545535" y="0"/>
                  <a:pt x="536459" y="0"/>
                </a:cubicBezTo>
                <a:close/>
                <a:moveTo>
                  <a:pt x="600810" y="0"/>
                </a:moveTo>
                <a:cubicBezTo>
                  <a:pt x="591734" y="0"/>
                  <a:pt x="584377" y="7358"/>
                  <a:pt x="584377" y="16434"/>
                </a:cubicBezTo>
                <a:cubicBezTo>
                  <a:pt x="584377" y="25510"/>
                  <a:pt x="591734" y="32868"/>
                  <a:pt x="600810" y="32868"/>
                </a:cubicBezTo>
                <a:cubicBezTo>
                  <a:pt x="609886" y="32868"/>
                  <a:pt x="617244" y="25510"/>
                  <a:pt x="617244" y="16434"/>
                </a:cubicBezTo>
                <a:cubicBezTo>
                  <a:pt x="617244" y="7358"/>
                  <a:pt x="609886" y="0"/>
                  <a:pt x="600810" y="0"/>
                </a:cubicBezTo>
                <a:close/>
                <a:moveTo>
                  <a:pt x="665162" y="0"/>
                </a:moveTo>
                <a:cubicBezTo>
                  <a:pt x="656086" y="0"/>
                  <a:pt x="648729" y="7358"/>
                  <a:pt x="648729" y="16434"/>
                </a:cubicBezTo>
                <a:cubicBezTo>
                  <a:pt x="648729" y="25510"/>
                  <a:pt x="656086" y="32868"/>
                  <a:pt x="665162" y="32868"/>
                </a:cubicBezTo>
                <a:cubicBezTo>
                  <a:pt x="674238" y="32868"/>
                  <a:pt x="681596" y="25510"/>
                  <a:pt x="681596" y="16434"/>
                </a:cubicBezTo>
                <a:cubicBezTo>
                  <a:pt x="681596" y="7358"/>
                  <a:pt x="674238" y="0"/>
                  <a:pt x="665162" y="0"/>
                </a:cubicBezTo>
                <a:close/>
                <a:moveTo>
                  <a:pt x="729514" y="0"/>
                </a:moveTo>
                <a:cubicBezTo>
                  <a:pt x="720438" y="0"/>
                  <a:pt x="713080" y="7358"/>
                  <a:pt x="713080" y="16434"/>
                </a:cubicBezTo>
                <a:cubicBezTo>
                  <a:pt x="713080" y="25510"/>
                  <a:pt x="720438" y="32868"/>
                  <a:pt x="729514" y="32868"/>
                </a:cubicBezTo>
                <a:cubicBezTo>
                  <a:pt x="738590" y="32868"/>
                  <a:pt x="745948" y="25510"/>
                  <a:pt x="745948" y="16434"/>
                </a:cubicBezTo>
                <a:cubicBezTo>
                  <a:pt x="745948" y="7358"/>
                  <a:pt x="738590" y="0"/>
                  <a:pt x="729514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bg1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2550849" y="1324357"/>
            <a:ext cx="1335352" cy="134229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4800">
                <a:ln w="635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08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1">
            <a:off x="650750" y="2830082"/>
            <a:ext cx="4880625" cy="72000"/>
          </a:xfrm>
          <a:prstGeom prst="roundRect">
            <a:avLst>
              <a:gd name="adj" fmla="val 50000"/>
            </a:avLst>
          </a:prstGeom>
          <a:gradFill>
            <a:gsLst>
              <a:gs pos="4900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781957" y="573451"/>
            <a:ext cx="1398931" cy="17371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pic>
        <p:nvPicPr>
          <p:cNvPr id="15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660400" y="69850"/>
            <a:ext cx="1651000" cy="1778000"/>
          </a:xfrm>
          <a:prstGeom prst="rect">
            <a:avLst/>
          </a:prstGeom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1"/>
            <a:ext cx="12192000" cy="6857999"/>
          </a:xfrm>
          <a:prstGeom prst="flowChartProcess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0" y="673995"/>
            <a:ext cx="12192000" cy="5034247"/>
          </a:xfrm>
          <a:custGeom>
            <a:avLst/>
            <a:gdLst>
              <a:gd name="connsiteX0" fmla="*/ 12192000 w 12192000"/>
              <a:gd name="connsiteY0" fmla="*/ 0 h 5034247"/>
              <a:gd name="connsiteX1" fmla="*/ 12192000 w 12192000"/>
              <a:gd name="connsiteY1" fmla="*/ 3944948 h 5034247"/>
              <a:gd name="connsiteX2" fmla="*/ 12129156 w 12192000"/>
              <a:gd name="connsiteY2" fmla="*/ 3898888 h 5034247"/>
              <a:gd name="connsiteX3" fmla="*/ 11449879 w 12192000"/>
              <a:gd name="connsiteY3" fmla="*/ 3663610 h 5034247"/>
              <a:gd name="connsiteX4" fmla="*/ 7394713 w 12192000"/>
              <a:gd name="connsiteY4" fmla="*/ 4578010 h 5034247"/>
              <a:gd name="connsiteX5" fmla="*/ 4373219 w 12192000"/>
              <a:gd name="connsiteY5" fmla="*/ 3107019 h 5034247"/>
              <a:gd name="connsiteX6" fmla="*/ 80211 w 12192000"/>
              <a:gd name="connsiteY6" fmla="*/ 5006526 h 5034247"/>
              <a:gd name="connsiteX7" fmla="*/ 0 w 12192000"/>
              <a:gd name="connsiteY7" fmla="*/ 5034247 h 5034247"/>
              <a:gd name="connsiteX8" fmla="*/ 0 w 12192000"/>
              <a:gd name="connsiteY8" fmla="*/ 2170361 h 5034247"/>
              <a:gd name="connsiteX9" fmla="*/ 37545 w 12192000"/>
              <a:gd name="connsiteY9" fmla="*/ 2198676 h 5034247"/>
              <a:gd name="connsiteX10" fmla="*/ 1411357 w 12192000"/>
              <a:gd name="connsiteY10" fmla="*/ 2669697 h 5034247"/>
              <a:gd name="connsiteX11" fmla="*/ 7215809 w 12192000"/>
              <a:gd name="connsiteY11" fmla="*/ 1158949 h 5034247"/>
              <a:gd name="connsiteX12" fmla="*/ 12115606 w 12192000"/>
              <a:gd name="connsiteY12" fmla="*/ 8230 h 5034247"/>
            </a:gdLst>
            <a:rect l="l" t="t" r="r" b="b"/>
            <a:pathLst>
              <a:path w="12192000" h="5034247">
                <a:moveTo>
                  <a:pt x="12192000" y="0"/>
                </a:moveTo>
                <a:lnTo>
                  <a:pt x="12192000" y="3944948"/>
                </a:lnTo>
                <a:lnTo>
                  <a:pt x="12129156" y="3898888"/>
                </a:lnTo>
                <a:cubicBezTo>
                  <a:pt x="11926336" y="3762795"/>
                  <a:pt x="11700842" y="3665267"/>
                  <a:pt x="11449879" y="3663610"/>
                </a:cubicBezTo>
                <a:cubicBezTo>
                  <a:pt x="10446027" y="3656984"/>
                  <a:pt x="8574156" y="4670775"/>
                  <a:pt x="7394713" y="4578010"/>
                </a:cubicBezTo>
                <a:cubicBezTo>
                  <a:pt x="6215271" y="4485245"/>
                  <a:pt x="5734880" y="3014254"/>
                  <a:pt x="4373219" y="3107019"/>
                </a:cubicBezTo>
                <a:cubicBezTo>
                  <a:pt x="3309421" y="3179492"/>
                  <a:pt x="1339712" y="4544100"/>
                  <a:pt x="80211" y="5006526"/>
                </a:cubicBezTo>
                <a:lnTo>
                  <a:pt x="0" y="5034247"/>
                </a:lnTo>
                <a:lnTo>
                  <a:pt x="0" y="2170361"/>
                </a:lnTo>
                <a:lnTo>
                  <a:pt x="37545" y="2198676"/>
                </a:lnTo>
                <a:cubicBezTo>
                  <a:pt x="422569" y="2464237"/>
                  <a:pt x="880856" y="2688333"/>
                  <a:pt x="1411357" y="2669697"/>
                </a:cubicBezTo>
                <a:cubicBezTo>
                  <a:pt x="2826026" y="2620001"/>
                  <a:pt x="5174975" y="1586332"/>
                  <a:pt x="7215809" y="1158949"/>
                </a:cubicBezTo>
                <a:cubicBezTo>
                  <a:pt x="8618883" y="865123"/>
                  <a:pt x="10648329" y="204870"/>
                  <a:pt x="12115606" y="8230"/>
                </a:cubicBezTo>
                <a:close/>
              </a:path>
            </a:pathLst>
          </a:custGeom>
          <a:solidFill>
            <a:schemeClr val="accent1">
              <a:alpha val="6000"/>
            </a:schemeClr>
          </a:solidFill>
          <a:ln w="12700" cap="sq">
            <a:noFill/>
            <a:miter/>
          </a:ln>
        </p:spPr>
        <p:txBody>
          <a:bodyPr vert="horz" wrap="square" lIns="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138478" y="1885285"/>
            <a:ext cx="3004451" cy="3980845"/>
          </a:xfrm>
          <a:prstGeom prst="roundRect">
            <a:avLst>
              <a:gd name="adj" fmla="val 10599"/>
            </a:avLst>
          </a:prstGeom>
          <a:solidFill>
            <a:schemeClr val="bg1"/>
          </a:solidFill>
          <a:ln w="381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612378" y="1885285"/>
            <a:ext cx="3004451" cy="3980845"/>
          </a:xfrm>
          <a:prstGeom prst="roundRect">
            <a:avLst>
              <a:gd name="adj" fmla="val 10599"/>
            </a:avLst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8081293" y="1885285"/>
            <a:ext cx="3004451" cy="3980845"/>
          </a:xfrm>
          <a:prstGeom prst="roundRect">
            <a:avLst>
              <a:gd name="adj" fmla="val 10599"/>
            </a:avLst>
          </a:prstGeom>
          <a:solidFill>
            <a:schemeClr val="bg1"/>
          </a:solidFill>
          <a:ln w="381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1" flipV="1">
            <a:off x="1431980" y="1868373"/>
            <a:ext cx="2417446" cy="73316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1" flipV="1">
            <a:off x="4912231" y="1868373"/>
            <a:ext cx="2404746" cy="73316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1" flipV="1">
            <a:off x="8387495" y="1868373"/>
            <a:ext cx="2392046" cy="73316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580854" y="1920342"/>
            <a:ext cx="21197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Recap of Major Themes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5042053" y="1920342"/>
            <a:ext cx="21451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138">
                <a:ln w="12700">
                  <a:noFill/>
                </a:ln>
                <a:solidFill>
                  <a:srgbClr val="1787F2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Importance of Technology in Healthcare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8523668" y="1920342"/>
            <a:ext cx="21197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Lessons Learned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285560" y="2771459"/>
            <a:ext cx="2710286" cy="216884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This section will encapsulate the essential themes discussed throughout the presentation, highlighting advancements, challenges, and the overall impact of technology on healthcare.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4754925" y="2771460"/>
            <a:ext cx="2719357" cy="21688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A brief overview emphasizing how technology has revolutionized patient care, improved efficiency, and facilitated data management in healthcare systems.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8226696" y="2771461"/>
            <a:ext cx="2713644" cy="21688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Discussion of the critical takeaways from the presentation, including best practices and strategies for integrating technology effectively into healthcare.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2278754" y="4941133"/>
            <a:ext cx="660400" cy="6731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t">
            <a:spAutoFit/>
          </a:bodyPr>
          <a:lstStyle/>
          <a:p>
            <a:pPr algn="ctr"/>
            <a:r>
              <a:rPr kumimoji="1" lang="en-US" altLang="zh-CN" sz="4800">
                <a:ln w="6350">
                  <a:solidFill>
                    <a:srgbClr val="0077FF">
                      <a:alpha val="44000"/>
                    </a:srgbClr>
                  </a:solidFill>
                </a:ln>
                <a:noFill/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9169411" y="4941133"/>
            <a:ext cx="762000" cy="6731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t">
            <a:spAutoFit/>
          </a:bodyPr>
          <a:lstStyle/>
          <a:p>
            <a:pPr algn="ctr"/>
            <a:r>
              <a:rPr kumimoji="1" lang="en-US" altLang="zh-CN" sz="4800">
                <a:ln w="6350">
                  <a:solidFill>
                    <a:srgbClr val="0077FF">
                      <a:alpha val="44000"/>
                    </a:srgbClr>
                  </a:solidFill>
                </a:ln>
                <a:noFill/>
                <a:latin typeface="poppins-bold"/>
                <a:ea typeface="poppins-bold"/>
                <a:cs typeface="poppins-bold"/>
              </a:rPr>
              <a:t>03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5698682" y="4941133"/>
            <a:ext cx="749300" cy="6731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t">
            <a:spAutoFit/>
          </a:bodyPr>
          <a:lstStyle/>
          <a:p>
            <a:pPr algn="ctr"/>
            <a:r>
              <a:rPr kumimoji="1" lang="en-US" altLang="zh-CN" sz="4800">
                <a:ln w="6350">
                  <a:solidFill>
                    <a:srgbClr val="FFFFFF">
                      <a:alpha val="44000"/>
                    </a:srgbClr>
                  </a:solidFill>
                </a:ln>
                <a:noFill/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561368" y="367689"/>
            <a:ext cx="114808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Summary of Key Points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272243" y="225304"/>
            <a:ext cx="257347" cy="51764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272243" y="88785"/>
            <a:ext cx="257347" cy="984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272243" y="0"/>
            <a:ext cx="257347" cy="550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1"/>
            <a:ext cx="12192000" cy="6857999"/>
          </a:xfrm>
          <a:prstGeom prst="flowChartProcess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2015668" y="4114060"/>
            <a:ext cx="1543050" cy="154305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254000" blurRad="762000" dir="5400000" sx="100000" sy="100000" kx="0" ky="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2549155" y="4646383"/>
            <a:ext cx="477566" cy="517320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tx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2015668" y="1571801"/>
            <a:ext cx="1543050" cy="154305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254000" blurRad="762000" dir="5400000" sx="100000" sy="100000" kx="0" ky="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2015668" y="2844871"/>
            <a:ext cx="1543050" cy="154305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254000" blurRad="762000" dir="5400000" sx="100000" sy="100000" kx="0" ky="0" algn="ctr" rotWithShape="0">
              <a:srgbClr val="000000">
                <a:alpha val="30000"/>
              </a:srgbClr>
            </a:outerShdw>
          </a:effectLst>
        </p:spPr>
        <p:txBody>
          <a:bodyPr vert="horz" wrap="square" lIns="0" tIns="0" rIns="0" bIns="0" rtlCol="0" anchor="t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3981891" y="2095088"/>
            <a:ext cx="180975" cy="390525"/>
          </a:xfrm>
          <a:prstGeom prst="chevron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  <a:effectLst>
            <a:outerShdw dist="254000" blurRad="762000" dir="5400000" sx="100000" sy="100000" kx="0" ky="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3981891" y="3344933"/>
            <a:ext cx="180975" cy="390525"/>
          </a:xfrm>
          <a:prstGeom prst="chevron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254000" blurRad="762000" dir="5400000" sx="100000" sy="100000" kx="0" ky="0" algn="ctr" rotWithShape="0">
              <a:srgbClr val="000000">
                <a:alpha val="20000"/>
              </a:srgbClr>
            </a:outerShdw>
          </a:effectLst>
        </p:spPr>
        <p:txBody>
          <a:bodyPr vert="horz" wrap="square" lIns="0" tIns="0" rIns="0" bIns="0" rtlCol="0" anchor="t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3981891" y="4773509"/>
            <a:ext cx="180975" cy="390525"/>
          </a:xfrm>
          <a:prstGeom prst="chevron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  <a:effectLst>
            <a:outerShdw dist="254000" blurRad="762000" dir="5400000" sx="100000" sy="100000" kx="0" ky="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2546718" y="2043298"/>
            <a:ext cx="482439" cy="550962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tx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2489776" y="3276969"/>
            <a:ext cx="596324" cy="620080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629352" y="1880388"/>
            <a:ext cx="5689600" cy="2032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Emerging Trends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4629352" y="2332646"/>
            <a:ext cx="5909108" cy="837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Examination of innovative technologies on the horizon, such as artificial intelligence, telemedicine, and wearable health devices, and their anticipated impact.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4629353" y="3209896"/>
            <a:ext cx="5689600" cy="2032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Predictions for Healthcare Delivery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4629352" y="3662154"/>
            <a:ext cx="5901889" cy="837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Insights into how these emerging technologies might transform patient experiences, enhance treatment outcomes, and streamline healthcare processes.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4629352" y="4539404"/>
            <a:ext cx="5689600" cy="2032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Challenges Ahead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4629352" y="4991662"/>
            <a:ext cx="5867820" cy="837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Identification of potential hurdles in adopting new technologies, including regulatory issues, data privacy concerns, and the need for workforce training.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561368" y="367689"/>
            <a:ext cx="114808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The Future of Healthcare Technology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272243" y="225304"/>
            <a:ext cx="257347" cy="51764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272243" y="88785"/>
            <a:ext cx="257347" cy="984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272243" y="0"/>
            <a:ext cx="257347" cy="550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8943" t="0" r="15607" b="0"/>
          <a:stretch>
            <a:fillRect/>
          </a:stretch>
        </p:blipFill>
        <p:spPr>
          <a:xfrm rot="0" flipH="0" flipV="0">
            <a:off x="2993160" y="1"/>
            <a:ext cx="919883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0" y="1"/>
            <a:ext cx="11798300" cy="6857999"/>
          </a:xfrm>
          <a:prstGeom prst="flowChartProcess">
            <a:avLst/>
          </a:prstGeom>
          <a:gradFill>
            <a:gsLst>
              <a:gs pos="0">
                <a:schemeClr val="tx1">
                  <a:alpha val="100000"/>
                </a:schemeClr>
              </a:gs>
              <a:gs pos="26000">
                <a:schemeClr val="tx1">
                  <a:alpha val="100000"/>
                </a:schemeClr>
              </a:gs>
              <a:gs pos="59000">
                <a:schemeClr val="tx1">
                  <a:alpha val="0"/>
                </a:schemeClr>
              </a:gs>
            </a:gsLst>
            <a:lin ang="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67657" y="700451"/>
            <a:ext cx="1398931" cy="17371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34874" y="1640382"/>
            <a:ext cx="3810126" cy="81071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4800">
                <a:ln w="6350">
                  <a:noFill/>
                </a:ln>
                <a:gradFill>
                  <a:gsLst>
                    <a:gs pos="0">
                      <a:schemeClr val="accent1">
                        <a:lumMod val="20000"/>
                        <a:lumOff val="80000"/>
                        <a:alpha val="46000"/>
                      </a:schemeClr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poppins-bold"/>
                <a:ea typeface="poppins-bold"/>
                <a:cs typeface="poppins-bold"/>
              </a:rPr>
              <a:t>WEBX CA 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734074" y="5542264"/>
            <a:ext cx="4173206" cy="3986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Edited by Devansh Wadhwani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1">
            <a:off x="660400" y="5530550"/>
            <a:ext cx="4300220" cy="422114"/>
          </a:xfrm>
          <a:prstGeom prst="roundRect">
            <a:avLst>
              <a:gd name="adj" fmla="val 50000"/>
            </a:avLst>
          </a:prstGeom>
          <a:noFill/>
          <a:ln w="12700" cap="sq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1">
            <a:off x="660400" y="6032200"/>
            <a:ext cx="4300220" cy="422114"/>
          </a:xfrm>
          <a:prstGeom prst="roundRect">
            <a:avLst>
              <a:gd name="adj" fmla="val 50000"/>
            </a:avLst>
          </a:prstGeom>
          <a:noFill/>
          <a:ln w="12700" cap="sq">
            <a:gradFill>
              <a:gsLst>
                <a:gs pos="0">
                  <a:schemeClr val="accent1">
                    <a:lumMod val="40000"/>
                    <a:lumOff val="60000"/>
                    <a:alpha val="50000"/>
                  </a:schemeClr>
                </a:gs>
                <a:gs pos="76000">
                  <a:schemeClr val="accent1">
                    <a:alpha val="0"/>
                  </a:schemeClr>
                </a:gs>
              </a:gsLst>
              <a:lin ang="16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810225" y="5467066"/>
            <a:ext cx="150395" cy="150395"/>
          </a:xfrm>
          <a:prstGeom prst="flowChartConnector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28400">
                <a:schemeClr val="accent1">
                  <a:lumMod val="40000"/>
                  <a:lumOff val="60000"/>
                </a:schemeClr>
              </a:gs>
              <a:gs pos="70644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>
            <a:outerShdw dist="0" blurRad="127000" dir="0" sx="164000" sy="164000" kx="0" ky="0" algn="ctr" rotWithShape="0">
              <a:schemeClr val="accent1">
                <a:alpha val="5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512060" y="5622516"/>
            <a:ext cx="210885" cy="210885"/>
          </a:xfrm>
          <a:prstGeom prst="flowChartConnector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3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>
            <a:outerShdw dist="0" blurRad="127000" dir="0" sx="164000" sy="164000" kx="0" ky="0" algn="ctr" rotWithShape="0">
              <a:schemeClr val="accent1">
                <a:alpha val="5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7042175" y="870857"/>
            <a:ext cx="111800" cy="111800"/>
          </a:xfrm>
          <a:prstGeom prst="flowChartConnector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3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>
            <a:outerShdw dist="0" blurRad="127000" dir="0" sx="164000" sy="164000" kx="0" ky="0" algn="ctr" rotWithShape="0">
              <a:schemeClr val="accent1">
                <a:alpha val="5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1" flipV="0">
            <a:off x="10369397" y="476185"/>
            <a:ext cx="2267100" cy="743015"/>
          </a:xfrm>
          <a:custGeom>
            <a:avLst/>
            <a:gdLst>
              <a:gd name="connsiteX0" fmla="*/ 16434 w 745948"/>
              <a:gd name="connsiteY0" fmla="*/ 211608 h 244475"/>
              <a:gd name="connsiteX1" fmla="*/ 0 w 745948"/>
              <a:gd name="connsiteY1" fmla="*/ 228041 h 244475"/>
              <a:gd name="connsiteX2" fmla="*/ 16434 w 745948"/>
              <a:gd name="connsiteY2" fmla="*/ 244475 h 244475"/>
              <a:gd name="connsiteX3" fmla="*/ 32868 w 745948"/>
              <a:gd name="connsiteY3" fmla="*/ 228041 h 244475"/>
              <a:gd name="connsiteX4" fmla="*/ 16434 w 745948"/>
              <a:gd name="connsiteY4" fmla="*/ 211608 h 244475"/>
              <a:gd name="connsiteX5" fmla="*/ 80786 w 745948"/>
              <a:gd name="connsiteY5" fmla="*/ 211608 h 244475"/>
              <a:gd name="connsiteX6" fmla="*/ 64352 w 745948"/>
              <a:gd name="connsiteY6" fmla="*/ 228041 h 244475"/>
              <a:gd name="connsiteX7" fmla="*/ 80786 w 745948"/>
              <a:gd name="connsiteY7" fmla="*/ 244475 h 244475"/>
              <a:gd name="connsiteX8" fmla="*/ 97219 w 745948"/>
              <a:gd name="connsiteY8" fmla="*/ 228041 h 244475"/>
              <a:gd name="connsiteX9" fmla="*/ 80786 w 745948"/>
              <a:gd name="connsiteY9" fmla="*/ 211608 h 244475"/>
              <a:gd name="connsiteX10" fmla="*/ 145138 w 745948"/>
              <a:gd name="connsiteY10" fmla="*/ 211608 h 244475"/>
              <a:gd name="connsiteX11" fmla="*/ 128704 w 745948"/>
              <a:gd name="connsiteY11" fmla="*/ 228041 h 244475"/>
              <a:gd name="connsiteX12" fmla="*/ 145138 w 745948"/>
              <a:gd name="connsiteY12" fmla="*/ 244475 h 244475"/>
              <a:gd name="connsiteX13" fmla="*/ 161571 w 745948"/>
              <a:gd name="connsiteY13" fmla="*/ 228041 h 244475"/>
              <a:gd name="connsiteX14" fmla="*/ 145138 w 745948"/>
              <a:gd name="connsiteY14" fmla="*/ 211608 h 244475"/>
              <a:gd name="connsiteX15" fmla="*/ 209489 w 745948"/>
              <a:gd name="connsiteY15" fmla="*/ 211608 h 244475"/>
              <a:gd name="connsiteX16" fmla="*/ 193056 w 745948"/>
              <a:gd name="connsiteY16" fmla="*/ 228041 h 244475"/>
              <a:gd name="connsiteX17" fmla="*/ 209489 w 745948"/>
              <a:gd name="connsiteY17" fmla="*/ 244475 h 244475"/>
              <a:gd name="connsiteX18" fmla="*/ 225923 w 745948"/>
              <a:gd name="connsiteY18" fmla="*/ 228041 h 244475"/>
              <a:gd name="connsiteX19" fmla="*/ 209489 w 745948"/>
              <a:gd name="connsiteY19" fmla="*/ 211608 h 244475"/>
              <a:gd name="connsiteX20" fmla="*/ 273841 w 745948"/>
              <a:gd name="connsiteY20" fmla="*/ 211608 h 244475"/>
              <a:gd name="connsiteX21" fmla="*/ 257408 w 745948"/>
              <a:gd name="connsiteY21" fmla="*/ 228041 h 244475"/>
              <a:gd name="connsiteX22" fmla="*/ 273841 w 745948"/>
              <a:gd name="connsiteY22" fmla="*/ 244475 h 244475"/>
              <a:gd name="connsiteX23" fmla="*/ 290275 w 745948"/>
              <a:gd name="connsiteY23" fmla="*/ 228041 h 244475"/>
              <a:gd name="connsiteX24" fmla="*/ 273841 w 745948"/>
              <a:gd name="connsiteY24" fmla="*/ 211608 h 244475"/>
              <a:gd name="connsiteX25" fmla="*/ 338193 w 745948"/>
              <a:gd name="connsiteY25" fmla="*/ 211608 h 244475"/>
              <a:gd name="connsiteX26" fmla="*/ 321759 w 745948"/>
              <a:gd name="connsiteY26" fmla="*/ 228041 h 244475"/>
              <a:gd name="connsiteX27" fmla="*/ 338193 w 745948"/>
              <a:gd name="connsiteY27" fmla="*/ 244475 h 244475"/>
              <a:gd name="connsiteX28" fmla="*/ 354627 w 745948"/>
              <a:gd name="connsiteY28" fmla="*/ 228041 h 244475"/>
              <a:gd name="connsiteX29" fmla="*/ 338193 w 745948"/>
              <a:gd name="connsiteY29" fmla="*/ 211608 h 244475"/>
              <a:gd name="connsiteX30" fmla="*/ 407755 w 745948"/>
              <a:gd name="connsiteY30" fmla="*/ 211608 h 244475"/>
              <a:gd name="connsiteX31" fmla="*/ 391321 w 745948"/>
              <a:gd name="connsiteY31" fmla="*/ 228041 h 244475"/>
              <a:gd name="connsiteX32" fmla="*/ 407755 w 745948"/>
              <a:gd name="connsiteY32" fmla="*/ 244475 h 244475"/>
              <a:gd name="connsiteX33" fmla="*/ 424189 w 745948"/>
              <a:gd name="connsiteY33" fmla="*/ 228041 h 244475"/>
              <a:gd name="connsiteX34" fmla="*/ 407755 w 745948"/>
              <a:gd name="connsiteY34" fmla="*/ 211608 h 244475"/>
              <a:gd name="connsiteX35" fmla="*/ 472107 w 745948"/>
              <a:gd name="connsiteY35" fmla="*/ 211608 h 244475"/>
              <a:gd name="connsiteX36" fmla="*/ 455673 w 745948"/>
              <a:gd name="connsiteY36" fmla="*/ 228041 h 244475"/>
              <a:gd name="connsiteX37" fmla="*/ 472107 w 745948"/>
              <a:gd name="connsiteY37" fmla="*/ 244475 h 244475"/>
              <a:gd name="connsiteX38" fmla="*/ 488540 w 745948"/>
              <a:gd name="connsiteY38" fmla="*/ 228041 h 244475"/>
              <a:gd name="connsiteX39" fmla="*/ 472107 w 745948"/>
              <a:gd name="connsiteY39" fmla="*/ 211608 h 244475"/>
              <a:gd name="connsiteX40" fmla="*/ 536459 w 745948"/>
              <a:gd name="connsiteY40" fmla="*/ 211608 h 244475"/>
              <a:gd name="connsiteX41" fmla="*/ 520025 w 745948"/>
              <a:gd name="connsiteY41" fmla="*/ 228041 h 244475"/>
              <a:gd name="connsiteX42" fmla="*/ 536459 w 745948"/>
              <a:gd name="connsiteY42" fmla="*/ 244475 h 244475"/>
              <a:gd name="connsiteX43" fmla="*/ 552892 w 745948"/>
              <a:gd name="connsiteY43" fmla="*/ 228041 h 244475"/>
              <a:gd name="connsiteX44" fmla="*/ 536459 w 745948"/>
              <a:gd name="connsiteY44" fmla="*/ 211608 h 244475"/>
              <a:gd name="connsiteX45" fmla="*/ 600810 w 745948"/>
              <a:gd name="connsiteY45" fmla="*/ 211608 h 244475"/>
              <a:gd name="connsiteX46" fmla="*/ 584377 w 745948"/>
              <a:gd name="connsiteY46" fmla="*/ 228041 h 244475"/>
              <a:gd name="connsiteX47" fmla="*/ 600810 w 745948"/>
              <a:gd name="connsiteY47" fmla="*/ 244475 h 244475"/>
              <a:gd name="connsiteX48" fmla="*/ 617244 w 745948"/>
              <a:gd name="connsiteY48" fmla="*/ 228041 h 244475"/>
              <a:gd name="connsiteX49" fmla="*/ 600810 w 745948"/>
              <a:gd name="connsiteY49" fmla="*/ 211608 h 244475"/>
              <a:gd name="connsiteX50" fmla="*/ 665162 w 745948"/>
              <a:gd name="connsiteY50" fmla="*/ 211608 h 244475"/>
              <a:gd name="connsiteX51" fmla="*/ 648729 w 745948"/>
              <a:gd name="connsiteY51" fmla="*/ 228041 h 244475"/>
              <a:gd name="connsiteX52" fmla="*/ 665162 w 745948"/>
              <a:gd name="connsiteY52" fmla="*/ 244475 h 244475"/>
              <a:gd name="connsiteX53" fmla="*/ 681596 w 745948"/>
              <a:gd name="connsiteY53" fmla="*/ 228041 h 244475"/>
              <a:gd name="connsiteX54" fmla="*/ 665162 w 745948"/>
              <a:gd name="connsiteY54" fmla="*/ 211608 h 244475"/>
              <a:gd name="connsiteX55" fmla="*/ 729514 w 745948"/>
              <a:gd name="connsiteY55" fmla="*/ 211608 h 244475"/>
              <a:gd name="connsiteX56" fmla="*/ 713080 w 745948"/>
              <a:gd name="connsiteY56" fmla="*/ 228041 h 244475"/>
              <a:gd name="connsiteX57" fmla="*/ 729514 w 745948"/>
              <a:gd name="connsiteY57" fmla="*/ 244475 h 244475"/>
              <a:gd name="connsiteX58" fmla="*/ 745948 w 745948"/>
              <a:gd name="connsiteY58" fmla="*/ 228041 h 244475"/>
              <a:gd name="connsiteX59" fmla="*/ 729514 w 745948"/>
              <a:gd name="connsiteY59" fmla="*/ 211608 h 244475"/>
              <a:gd name="connsiteX60" fmla="*/ 16434 w 745948"/>
              <a:gd name="connsiteY60" fmla="*/ 141072 h 244475"/>
              <a:gd name="connsiteX61" fmla="*/ 0 w 745948"/>
              <a:gd name="connsiteY61" fmla="*/ 157505 h 244475"/>
              <a:gd name="connsiteX62" fmla="*/ 16434 w 745948"/>
              <a:gd name="connsiteY62" fmla="*/ 173939 h 244475"/>
              <a:gd name="connsiteX63" fmla="*/ 32868 w 745948"/>
              <a:gd name="connsiteY63" fmla="*/ 157505 h 244475"/>
              <a:gd name="connsiteX64" fmla="*/ 16434 w 745948"/>
              <a:gd name="connsiteY64" fmla="*/ 141072 h 244475"/>
              <a:gd name="connsiteX65" fmla="*/ 80786 w 745948"/>
              <a:gd name="connsiteY65" fmla="*/ 141072 h 244475"/>
              <a:gd name="connsiteX66" fmla="*/ 64352 w 745948"/>
              <a:gd name="connsiteY66" fmla="*/ 157505 h 244475"/>
              <a:gd name="connsiteX67" fmla="*/ 80786 w 745948"/>
              <a:gd name="connsiteY67" fmla="*/ 173939 h 244475"/>
              <a:gd name="connsiteX68" fmla="*/ 97219 w 745948"/>
              <a:gd name="connsiteY68" fmla="*/ 157505 h 244475"/>
              <a:gd name="connsiteX69" fmla="*/ 80786 w 745948"/>
              <a:gd name="connsiteY69" fmla="*/ 141072 h 244475"/>
              <a:gd name="connsiteX70" fmla="*/ 145138 w 745948"/>
              <a:gd name="connsiteY70" fmla="*/ 141072 h 244475"/>
              <a:gd name="connsiteX71" fmla="*/ 128704 w 745948"/>
              <a:gd name="connsiteY71" fmla="*/ 157505 h 244475"/>
              <a:gd name="connsiteX72" fmla="*/ 145138 w 745948"/>
              <a:gd name="connsiteY72" fmla="*/ 173939 h 244475"/>
              <a:gd name="connsiteX73" fmla="*/ 161571 w 745948"/>
              <a:gd name="connsiteY73" fmla="*/ 157505 h 244475"/>
              <a:gd name="connsiteX74" fmla="*/ 145138 w 745948"/>
              <a:gd name="connsiteY74" fmla="*/ 141072 h 244475"/>
              <a:gd name="connsiteX75" fmla="*/ 209489 w 745948"/>
              <a:gd name="connsiteY75" fmla="*/ 141072 h 244475"/>
              <a:gd name="connsiteX76" fmla="*/ 193056 w 745948"/>
              <a:gd name="connsiteY76" fmla="*/ 157505 h 244475"/>
              <a:gd name="connsiteX77" fmla="*/ 209489 w 745948"/>
              <a:gd name="connsiteY77" fmla="*/ 173939 h 244475"/>
              <a:gd name="connsiteX78" fmla="*/ 225923 w 745948"/>
              <a:gd name="connsiteY78" fmla="*/ 157505 h 244475"/>
              <a:gd name="connsiteX79" fmla="*/ 209489 w 745948"/>
              <a:gd name="connsiteY79" fmla="*/ 141072 h 244475"/>
              <a:gd name="connsiteX80" fmla="*/ 273841 w 745948"/>
              <a:gd name="connsiteY80" fmla="*/ 141072 h 244475"/>
              <a:gd name="connsiteX81" fmla="*/ 257408 w 745948"/>
              <a:gd name="connsiteY81" fmla="*/ 157505 h 244475"/>
              <a:gd name="connsiteX82" fmla="*/ 273841 w 745948"/>
              <a:gd name="connsiteY82" fmla="*/ 173939 h 244475"/>
              <a:gd name="connsiteX83" fmla="*/ 290275 w 745948"/>
              <a:gd name="connsiteY83" fmla="*/ 157505 h 244475"/>
              <a:gd name="connsiteX84" fmla="*/ 273841 w 745948"/>
              <a:gd name="connsiteY84" fmla="*/ 141072 h 244475"/>
              <a:gd name="connsiteX85" fmla="*/ 338193 w 745948"/>
              <a:gd name="connsiteY85" fmla="*/ 141072 h 244475"/>
              <a:gd name="connsiteX86" fmla="*/ 321759 w 745948"/>
              <a:gd name="connsiteY86" fmla="*/ 157505 h 244475"/>
              <a:gd name="connsiteX87" fmla="*/ 338193 w 745948"/>
              <a:gd name="connsiteY87" fmla="*/ 173939 h 244475"/>
              <a:gd name="connsiteX88" fmla="*/ 354627 w 745948"/>
              <a:gd name="connsiteY88" fmla="*/ 157505 h 244475"/>
              <a:gd name="connsiteX89" fmla="*/ 338193 w 745948"/>
              <a:gd name="connsiteY89" fmla="*/ 141072 h 244475"/>
              <a:gd name="connsiteX90" fmla="*/ 407755 w 745948"/>
              <a:gd name="connsiteY90" fmla="*/ 141072 h 244475"/>
              <a:gd name="connsiteX91" fmla="*/ 391321 w 745948"/>
              <a:gd name="connsiteY91" fmla="*/ 157505 h 244475"/>
              <a:gd name="connsiteX92" fmla="*/ 407755 w 745948"/>
              <a:gd name="connsiteY92" fmla="*/ 173939 h 244475"/>
              <a:gd name="connsiteX93" fmla="*/ 424189 w 745948"/>
              <a:gd name="connsiteY93" fmla="*/ 157505 h 244475"/>
              <a:gd name="connsiteX94" fmla="*/ 407755 w 745948"/>
              <a:gd name="connsiteY94" fmla="*/ 141072 h 244475"/>
              <a:gd name="connsiteX95" fmla="*/ 472107 w 745948"/>
              <a:gd name="connsiteY95" fmla="*/ 141072 h 244475"/>
              <a:gd name="connsiteX96" fmla="*/ 455673 w 745948"/>
              <a:gd name="connsiteY96" fmla="*/ 157505 h 244475"/>
              <a:gd name="connsiteX97" fmla="*/ 472107 w 745948"/>
              <a:gd name="connsiteY97" fmla="*/ 173939 h 244475"/>
              <a:gd name="connsiteX98" fmla="*/ 488540 w 745948"/>
              <a:gd name="connsiteY98" fmla="*/ 157505 h 244475"/>
              <a:gd name="connsiteX99" fmla="*/ 472107 w 745948"/>
              <a:gd name="connsiteY99" fmla="*/ 141072 h 244475"/>
              <a:gd name="connsiteX100" fmla="*/ 536459 w 745948"/>
              <a:gd name="connsiteY100" fmla="*/ 141072 h 244475"/>
              <a:gd name="connsiteX101" fmla="*/ 520025 w 745948"/>
              <a:gd name="connsiteY101" fmla="*/ 157505 h 244475"/>
              <a:gd name="connsiteX102" fmla="*/ 536459 w 745948"/>
              <a:gd name="connsiteY102" fmla="*/ 173939 h 244475"/>
              <a:gd name="connsiteX103" fmla="*/ 552892 w 745948"/>
              <a:gd name="connsiteY103" fmla="*/ 157505 h 244475"/>
              <a:gd name="connsiteX104" fmla="*/ 536459 w 745948"/>
              <a:gd name="connsiteY104" fmla="*/ 141072 h 244475"/>
              <a:gd name="connsiteX105" fmla="*/ 600810 w 745948"/>
              <a:gd name="connsiteY105" fmla="*/ 141072 h 244475"/>
              <a:gd name="connsiteX106" fmla="*/ 584377 w 745948"/>
              <a:gd name="connsiteY106" fmla="*/ 157505 h 244475"/>
              <a:gd name="connsiteX107" fmla="*/ 600810 w 745948"/>
              <a:gd name="connsiteY107" fmla="*/ 173939 h 244475"/>
              <a:gd name="connsiteX108" fmla="*/ 617244 w 745948"/>
              <a:gd name="connsiteY108" fmla="*/ 157505 h 244475"/>
              <a:gd name="connsiteX109" fmla="*/ 600810 w 745948"/>
              <a:gd name="connsiteY109" fmla="*/ 141072 h 244475"/>
              <a:gd name="connsiteX110" fmla="*/ 665162 w 745948"/>
              <a:gd name="connsiteY110" fmla="*/ 141072 h 244475"/>
              <a:gd name="connsiteX111" fmla="*/ 648729 w 745948"/>
              <a:gd name="connsiteY111" fmla="*/ 157505 h 244475"/>
              <a:gd name="connsiteX112" fmla="*/ 665162 w 745948"/>
              <a:gd name="connsiteY112" fmla="*/ 173939 h 244475"/>
              <a:gd name="connsiteX113" fmla="*/ 681596 w 745948"/>
              <a:gd name="connsiteY113" fmla="*/ 157505 h 244475"/>
              <a:gd name="connsiteX114" fmla="*/ 665162 w 745948"/>
              <a:gd name="connsiteY114" fmla="*/ 141072 h 244475"/>
              <a:gd name="connsiteX115" fmla="*/ 729514 w 745948"/>
              <a:gd name="connsiteY115" fmla="*/ 141072 h 244475"/>
              <a:gd name="connsiteX116" fmla="*/ 713080 w 745948"/>
              <a:gd name="connsiteY116" fmla="*/ 157505 h 244475"/>
              <a:gd name="connsiteX117" fmla="*/ 729514 w 745948"/>
              <a:gd name="connsiteY117" fmla="*/ 173939 h 244475"/>
              <a:gd name="connsiteX118" fmla="*/ 745948 w 745948"/>
              <a:gd name="connsiteY118" fmla="*/ 157505 h 244475"/>
              <a:gd name="connsiteX119" fmla="*/ 729514 w 745948"/>
              <a:gd name="connsiteY119" fmla="*/ 141072 h 244475"/>
              <a:gd name="connsiteX120" fmla="*/ 16434 w 745948"/>
              <a:gd name="connsiteY120" fmla="*/ 70536 h 244475"/>
              <a:gd name="connsiteX121" fmla="*/ 0 w 745948"/>
              <a:gd name="connsiteY121" fmla="*/ 86970 h 244475"/>
              <a:gd name="connsiteX122" fmla="*/ 16434 w 745948"/>
              <a:gd name="connsiteY122" fmla="*/ 103403 h 244475"/>
              <a:gd name="connsiteX123" fmla="*/ 32868 w 745948"/>
              <a:gd name="connsiteY123" fmla="*/ 86970 h 244475"/>
              <a:gd name="connsiteX124" fmla="*/ 16434 w 745948"/>
              <a:gd name="connsiteY124" fmla="*/ 70536 h 244475"/>
              <a:gd name="connsiteX125" fmla="*/ 80786 w 745948"/>
              <a:gd name="connsiteY125" fmla="*/ 70536 h 244475"/>
              <a:gd name="connsiteX126" fmla="*/ 64352 w 745948"/>
              <a:gd name="connsiteY126" fmla="*/ 86970 h 244475"/>
              <a:gd name="connsiteX127" fmla="*/ 80786 w 745948"/>
              <a:gd name="connsiteY127" fmla="*/ 103403 h 244475"/>
              <a:gd name="connsiteX128" fmla="*/ 97219 w 745948"/>
              <a:gd name="connsiteY128" fmla="*/ 86970 h 244475"/>
              <a:gd name="connsiteX129" fmla="*/ 80786 w 745948"/>
              <a:gd name="connsiteY129" fmla="*/ 70536 h 244475"/>
              <a:gd name="connsiteX130" fmla="*/ 145138 w 745948"/>
              <a:gd name="connsiteY130" fmla="*/ 70536 h 244475"/>
              <a:gd name="connsiteX131" fmla="*/ 128704 w 745948"/>
              <a:gd name="connsiteY131" fmla="*/ 86970 h 244475"/>
              <a:gd name="connsiteX132" fmla="*/ 145138 w 745948"/>
              <a:gd name="connsiteY132" fmla="*/ 103403 h 244475"/>
              <a:gd name="connsiteX133" fmla="*/ 161571 w 745948"/>
              <a:gd name="connsiteY133" fmla="*/ 86970 h 244475"/>
              <a:gd name="connsiteX134" fmla="*/ 145138 w 745948"/>
              <a:gd name="connsiteY134" fmla="*/ 70536 h 244475"/>
              <a:gd name="connsiteX135" fmla="*/ 209489 w 745948"/>
              <a:gd name="connsiteY135" fmla="*/ 70536 h 244475"/>
              <a:gd name="connsiteX136" fmla="*/ 193056 w 745948"/>
              <a:gd name="connsiteY136" fmla="*/ 86970 h 244475"/>
              <a:gd name="connsiteX137" fmla="*/ 209489 w 745948"/>
              <a:gd name="connsiteY137" fmla="*/ 103403 h 244475"/>
              <a:gd name="connsiteX138" fmla="*/ 225923 w 745948"/>
              <a:gd name="connsiteY138" fmla="*/ 86970 h 244475"/>
              <a:gd name="connsiteX139" fmla="*/ 209489 w 745948"/>
              <a:gd name="connsiteY139" fmla="*/ 70536 h 244475"/>
              <a:gd name="connsiteX140" fmla="*/ 273841 w 745948"/>
              <a:gd name="connsiteY140" fmla="*/ 70536 h 244475"/>
              <a:gd name="connsiteX141" fmla="*/ 257408 w 745948"/>
              <a:gd name="connsiteY141" fmla="*/ 86970 h 244475"/>
              <a:gd name="connsiteX142" fmla="*/ 273841 w 745948"/>
              <a:gd name="connsiteY142" fmla="*/ 103403 h 244475"/>
              <a:gd name="connsiteX143" fmla="*/ 290275 w 745948"/>
              <a:gd name="connsiteY143" fmla="*/ 86970 h 244475"/>
              <a:gd name="connsiteX144" fmla="*/ 273841 w 745948"/>
              <a:gd name="connsiteY144" fmla="*/ 70536 h 244475"/>
              <a:gd name="connsiteX145" fmla="*/ 338193 w 745948"/>
              <a:gd name="connsiteY145" fmla="*/ 70536 h 244475"/>
              <a:gd name="connsiteX146" fmla="*/ 321759 w 745948"/>
              <a:gd name="connsiteY146" fmla="*/ 86970 h 244475"/>
              <a:gd name="connsiteX147" fmla="*/ 338193 w 745948"/>
              <a:gd name="connsiteY147" fmla="*/ 103403 h 244475"/>
              <a:gd name="connsiteX148" fmla="*/ 354627 w 745948"/>
              <a:gd name="connsiteY148" fmla="*/ 86970 h 244475"/>
              <a:gd name="connsiteX149" fmla="*/ 338193 w 745948"/>
              <a:gd name="connsiteY149" fmla="*/ 70536 h 244475"/>
              <a:gd name="connsiteX150" fmla="*/ 407755 w 745948"/>
              <a:gd name="connsiteY150" fmla="*/ 70536 h 244475"/>
              <a:gd name="connsiteX151" fmla="*/ 391321 w 745948"/>
              <a:gd name="connsiteY151" fmla="*/ 86970 h 244475"/>
              <a:gd name="connsiteX152" fmla="*/ 407755 w 745948"/>
              <a:gd name="connsiteY152" fmla="*/ 103403 h 244475"/>
              <a:gd name="connsiteX153" fmla="*/ 424189 w 745948"/>
              <a:gd name="connsiteY153" fmla="*/ 86970 h 244475"/>
              <a:gd name="connsiteX154" fmla="*/ 407755 w 745948"/>
              <a:gd name="connsiteY154" fmla="*/ 70536 h 244475"/>
              <a:gd name="connsiteX155" fmla="*/ 472107 w 745948"/>
              <a:gd name="connsiteY155" fmla="*/ 70536 h 244475"/>
              <a:gd name="connsiteX156" fmla="*/ 455673 w 745948"/>
              <a:gd name="connsiteY156" fmla="*/ 86970 h 244475"/>
              <a:gd name="connsiteX157" fmla="*/ 472107 w 745948"/>
              <a:gd name="connsiteY157" fmla="*/ 103403 h 244475"/>
              <a:gd name="connsiteX158" fmla="*/ 488540 w 745948"/>
              <a:gd name="connsiteY158" fmla="*/ 86970 h 244475"/>
              <a:gd name="connsiteX159" fmla="*/ 472107 w 745948"/>
              <a:gd name="connsiteY159" fmla="*/ 70536 h 244475"/>
              <a:gd name="connsiteX160" fmla="*/ 536459 w 745948"/>
              <a:gd name="connsiteY160" fmla="*/ 70536 h 244475"/>
              <a:gd name="connsiteX161" fmla="*/ 520025 w 745948"/>
              <a:gd name="connsiteY161" fmla="*/ 86970 h 244475"/>
              <a:gd name="connsiteX162" fmla="*/ 536459 w 745948"/>
              <a:gd name="connsiteY162" fmla="*/ 103403 h 244475"/>
              <a:gd name="connsiteX163" fmla="*/ 552892 w 745948"/>
              <a:gd name="connsiteY163" fmla="*/ 86970 h 244475"/>
              <a:gd name="connsiteX164" fmla="*/ 536459 w 745948"/>
              <a:gd name="connsiteY164" fmla="*/ 70536 h 244475"/>
              <a:gd name="connsiteX165" fmla="*/ 600810 w 745948"/>
              <a:gd name="connsiteY165" fmla="*/ 70536 h 244475"/>
              <a:gd name="connsiteX166" fmla="*/ 584377 w 745948"/>
              <a:gd name="connsiteY166" fmla="*/ 86970 h 244475"/>
              <a:gd name="connsiteX167" fmla="*/ 600810 w 745948"/>
              <a:gd name="connsiteY167" fmla="*/ 103403 h 244475"/>
              <a:gd name="connsiteX168" fmla="*/ 617244 w 745948"/>
              <a:gd name="connsiteY168" fmla="*/ 86970 h 244475"/>
              <a:gd name="connsiteX169" fmla="*/ 600810 w 745948"/>
              <a:gd name="connsiteY169" fmla="*/ 70536 h 244475"/>
              <a:gd name="connsiteX170" fmla="*/ 665162 w 745948"/>
              <a:gd name="connsiteY170" fmla="*/ 70536 h 244475"/>
              <a:gd name="connsiteX171" fmla="*/ 648729 w 745948"/>
              <a:gd name="connsiteY171" fmla="*/ 86970 h 244475"/>
              <a:gd name="connsiteX172" fmla="*/ 665162 w 745948"/>
              <a:gd name="connsiteY172" fmla="*/ 103403 h 244475"/>
              <a:gd name="connsiteX173" fmla="*/ 681596 w 745948"/>
              <a:gd name="connsiteY173" fmla="*/ 86970 h 244475"/>
              <a:gd name="connsiteX174" fmla="*/ 665162 w 745948"/>
              <a:gd name="connsiteY174" fmla="*/ 70536 h 244475"/>
              <a:gd name="connsiteX175" fmla="*/ 729514 w 745948"/>
              <a:gd name="connsiteY175" fmla="*/ 70536 h 244475"/>
              <a:gd name="connsiteX176" fmla="*/ 713080 w 745948"/>
              <a:gd name="connsiteY176" fmla="*/ 86970 h 244475"/>
              <a:gd name="connsiteX177" fmla="*/ 729514 w 745948"/>
              <a:gd name="connsiteY177" fmla="*/ 103403 h 244475"/>
              <a:gd name="connsiteX178" fmla="*/ 745948 w 745948"/>
              <a:gd name="connsiteY178" fmla="*/ 86970 h 244475"/>
              <a:gd name="connsiteX179" fmla="*/ 729514 w 745948"/>
              <a:gd name="connsiteY179" fmla="*/ 70536 h 244475"/>
              <a:gd name="connsiteX180" fmla="*/ 16434 w 745948"/>
              <a:gd name="connsiteY180" fmla="*/ 0 h 244475"/>
              <a:gd name="connsiteX181" fmla="*/ 0 w 745948"/>
              <a:gd name="connsiteY181" fmla="*/ 16434 h 244475"/>
              <a:gd name="connsiteX182" fmla="*/ 16434 w 745948"/>
              <a:gd name="connsiteY182" fmla="*/ 32868 h 244475"/>
              <a:gd name="connsiteX183" fmla="*/ 32868 w 745948"/>
              <a:gd name="connsiteY183" fmla="*/ 16434 h 244475"/>
              <a:gd name="connsiteX184" fmla="*/ 16434 w 745948"/>
              <a:gd name="connsiteY184" fmla="*/ 0 h 244475"/>
              <a:gd name="connsiteX185" fmla="*/ 80786 w 745948"/>
              <a:gd name="connsiteY185" fmla="*/ 0 h 244475"/>
              <a:gd name="connsiteX186" fmla="*/ 64352 w 745948"/>
              <a:gd name="connsiteY186" fmla="*/ 16434 h 244475"/>
              <a:gd name="connsiteX187" fmla="*/ 80786 w 745948"/>
              <a:gd name="connsiteY187" fmla="*/ 32868 h 244475"/>
              <a:gd name="connsiteX188" fmla="*/ 97219 w 745948"/>
              <a:gd name="connsiteY188" fmla="*/ 16434 h 244475"/>
              <a:gd name="connsiteX189" fmla="*/ 80786 w 745948"/>
              <a:gd name="connsiteY189" fmla="*/ 0 h 244475"/>
              <a:gd name="connsiteX190" fmla="*/ 145138 w 745948"/>
              <a:gd name="connsiteY190" fmla="*/ 0 h 244475"/>
              <a:gd name="connsiteX191" fmla="*/ 128704 w 745948"/>
              <a:gd name="connsiteY191" fmla="*/ 16434 h 244475"/>
              <a:gd name="connsiteX192" fmla="*/ 145138 w 745948"/>
              <a:gd name="connsiteY192" fmla="*/ 32868 h 244475"/>
              <a:gd name="connsiteX193" fmla="*/ 161571 w 745948"/>
              <a:gd name="connsiteY193" fmla="*/ 16434 h 244475"/>
              <a:gd name="connsiteX194" fmla="*/ 145138 w 745948"/>
              <a:gd name="connsiteY194" fmla="*/ 0 h 244475"/>
              <a:gd name="connsiteX195" fmla="*/ 209489 w 745948"/>
              <a:gd name="connsiteY195" fmla="*/ 0 h 244475"/>
              <a:gd name="connsiteX196" fmla="*/ 193056 w 745948"/>
              <a:gd name="connsiteY196" fmla="*/ 16434 h 244475"/>
              <a:gd name="connsiteX197" fmla="*/ 209489 w 745948"/>
              <a:gd name="connsiteY197" fmla="*/ 32868 h 244475"/>
              <a:gd name="connsiteX198" fmla="*/ 225923 w 745948"/>
              <a:gd name="connsiteY198" fmla="*/ 16434 h 244475"/>
              <a:gd name="connsiteX199" fmla="*/ 209489 w 745948"/>
              <a:gd name="connsiteY199" fmla="*/ 0 h 244475"/>
              <a:gd name="connsiteX200" fmla="*/ 273841 w 745948"/>
              <a:gd name="connsiteY200" fmla="*/ 0 h 244475"/>
              <a:gd name="connsiteX201" fmla="*/ 257408 w 745948"/>
              <a:gd name="connsiteY201" fmla="*/ 16434 h 244475"/>
              <a:gd name="connsiteX202" fmla="*/ 273841 w 745948"/>
              <a:gd name="connsiteY202" fmla="*/ 32868 h 244475"/>
              <a:gd name="connsiteX203" fmla="*/ 290275 w 745948"/>
              <a:gd name="connsiteY203" fmla="*/ 16434 h 244475"/>
              <a:gd name="connsiteX204" fmla="*/ 273841 w 745948"/>
              <a:gd name="connsiteY204" fmla="*/ 0 h 244475"/>
              <a:gd name="connsiteX205" fmla="*/ 338193 w 745948"/>
              <a:gd name="connsiteY205" fmla="*/ 0 h 244475"/>
              <a:gd name="connsiteX206" fmla="*/ 321759 w 745948"/>
              <a:gd name="connsiteY206" fmla="*/ 16434 h 244475"/>
              <a:gd name="connsiteX207" fmla="*/ 338193 w 745948"/>
              <a:gd name="connsiteY207" fmla="*/ 32868 h 244475"/>
              <a:gd name="connsiteX208" fmla="*/ 354627 w 745948"/>
              <a:gd name="connsiteY208" fmla="*/ 16434 h 244475"/>
              <a:gd name="connsiteX209" fmla="*/ 338193 w 745948"/>
              <a:gd name="connsiteY209" fmla="*/ 0 h 244475"/>
              <a:gd name="connsiteX210" fmla="*/ 407755 w 745948"/>
              <a:gd name="connsiteY210" fmla="*/ 0 h 244475"/>
              <a:gd name="connsiteX211" fmla="*/ 391321 w 745948"/>
              <a:gd name="connsiteY211" fmla="*/ 16434 h 244475"/>
              <a:gd name="connsiteX212" fmla="*/ 407755 w 745948"/>
              <a:gd name="connsiteY212" fmla="*/ 32868 h 244475"/>
              <a:gd name="connsiteX213" fmla="*/ 424189 w 745948"/>
              <a:gd name="connsiteY213" fmla="*/ 16434 h 244475"/>
              <a:gd name="connsiteX214" fmla="*/ 407755 w 745948"/>
              <a:gd name="connsiteY214" fmla="*/ 0 h 244475"/>
              <a:gd name="connsiteX215" fmla="*/ 472107 w 745948"/>
              <a:gd name="connsiteY215" fmla="*/ 0 h 244475"/>
              <a:gd name="connsiteX216" fmla="*/ 455673 w 745948"/>
              <a:gd name="connsiteY216" fmla="*/ 16434 h 244475"/>
              <a:gd name="connsiteX217" fmla="*/ 472107 w 745948"/>
              <a:gd name="connsiteY217" fmla="*/ 32868 h 244475"/>
              <a:gd name="connsiteX218" fmla="*/ 488540 w 745948"/>
              <a:gd name="connsiteY218" fmla="*/ 16434 h 244475"/>
              <a:gd name="connsiteX219" fmla="*/ 472107 w 745948"/>
              <a:gd name="connsiteY219" fmla="*/ 0 h 244475"/>
              <a:gd name="connsiteX220" fmla="*/ 536459 w 745948"/>
              <a:gd name="connsiteY220" fmla="*/ 0 h 244475"/>
              <a:gd name="connsiteX221" fmla="*/ 520025 w 745948"/>
              <a:gd name="connsiteY221" fmla="*/ 16434 h 244475"/>
              <a:gd name="connsiteX222" fmla="*/ 536459 w 745948"/>
              <a:gd name="connsiteY222" fmla="*/ 32868 h 244475"/>
              <a:gd name="connsiteX223" fmla="*/ 552892 w 745948"/>
              <a:gd name="connsiteY223" fmla="*/ 16434 h 244475"/>
              <a:gd name="connsiteX224" fmla="*/ 536459 w 745948"/>
              <a:gd name="connsiteY224" fmla="*/ 0 h 244475"/>
              <a:gd name="connsiteX225" fmla="*/ 600810 w 745948"/>
              <a:gd name="connsiteY225" fmla="*/ 0 h 244475"/>
              <a:gd name="connsiteX226" fmla="*/ 584377 w 745948"/>
              <a:gd name="connsiteY226" fmla="*/ 16434 h 244475"/>
              <a:gd name="connsiteX227" fmla="*/ 600810 w 745948"/>
              <a:gd name="connsiteY227" fmla="*/ 32868 h 244475"/>
              <a:gd name="connsiteX228" fmla="*/ 617244 w 745948"/>
              <a:gd name="connsiteY228" fmla="*/ 16434 h 244475"/>
              <a:gd name="connsiteX229" fmla="*/ 600810 w 745948"/>
              <a:gd name="connsiteY229" fmla="*/ 0 h 244475"/>
              <a:gd name="connsiteX230" fmla="*/ 665162 w 745948"/>
              <a:gd name="connsiteY230" fmla="*/ 0 h 244475"/>
              <a:gd name="connsiteX231" fmla="*/ 648729 w 745948"/>
              <a:gd name="connsiteY231" fmla="*/ 16434 h 244475"/>
              <a:gd name="connsiteX232" fmla="*/ 665162 w 745948"/>
              <a:gd name="connsiteY232" fmla="*/ 32868 h 244475"/>
              <a:gd name="connsiteX233" fmla="*/ 681596 w 745948"/>
              <a:gd name="connsiteY233" fmla="*/ 16434 h 244475"/>
              <a:gd name="connsiteX234" fmla="*/ 665162 w 745948"/>
              <a:gd name="connsiteY234" fmla="*/ 0 h 244475"/>
              <a:gd name="connsiteX235" fmla="*/ 729514 w 745948"/>
              <a:gd name="connsiteY235" fmla="*/ 0 h 244475"/>
              <a:gd name="connsiteX236" fmla="*/ 713080 w 745948"/>
              <a:gd name="connsiteY236" fmla="*/ 16434 h 244475"/>
              <a:gd name="connsiteX237" fmla="*/ 729514 w 745948"/>
              <a:gd name="connsiteY237" fmla="*/ 32868 h 244475"/>
              <a:gd name="connsiteX238" fmla="*/ 745948 w 745948"/>
              <a:gd name="connsiteY238" fmla="*/ 16434 h 244475"/>
              <a:gd name="connsiteX239" fmla="*/ 729514 w 745948"/>
              <a:gd name="connsiteY239" fmla="*/ 0 h 244475"/>
            </a:gdLst>
            <a:rect l="l" t="t" r="r" b="b"/>
            <a:pathLst>
              <a:path w="745948" h="244475">
                <a:moveTo>
                  <a:pt x="16434" y="211608"/>
                </a:moveTo>
                <a:cubicBezTo>
                  <a:pt x="7358" y="211608"/>
                  <a:pt x="0" y="218965"/>
                  <a:pt x="0" y="228041"/>
                </a:cubicBezTo>
                <a:cubicBezTo>
                  <a:pt x="0" y="237117"/>
                  <a:pt x="7358" y="244475"/>
                  <a:pt x="16434" y="244475"/>
                </a:cubicBezTo>
                <a:cubicBezTo>
                  <a:pt x="25510" y="244475"/>
                  <a:pt x="32868" y="237117"/>
                  <a:pt x="32868" y="228041"/>
                </a:cubicBezTo>
                <a:cubicBezTo>
                  <a:pt x="32868" y="218965"/>
                  <a:pt x="25510" y="211608"/>
                  <a:pt x="16434" y="211608"/>
                </a:cubicBezTo>
                <a:close/>
                <a:moveTo>
                  <a:pt x="80786" y="211608"/>
                </a:moveTo>
                <a:cubicBezTo>
                  <a:pt x="71710" y="211608"/>
                  <a:pt x="64352" y="218965"/>
                  <a:pt x="64352" y="228041"/>
                </a:cubicBezTo>
                <a:cubicBezTo>
                  <a:pt x="64352" y="237117"/>
                  <a:pt x="71710" y="244475"/>
                  <a:pt x="80786" y="244475"/>
                </a:cubicBezTo>
                <a:cubicBezTo>
                  <a:pt x="89862" y="244475"/>
                  <a:pt x="97219" y="237117"/>
                  <a:pt x="97219" y="228041"/>
                </a:cubicBezTo>
                <a:cubicBezTo>
                  <a:pt x="97219" y="218965"/>
                  <a:pt x="89862" y="211608"/>
                  <a:pt x="80786" y="211608"/>
                </a:cubicBezTo>
                <a:close/>
                <a:moveTo>
                  <a:pt x="145138" y="211608"/>
                </a:moveTo>
                <a:cubicBezTo>
                  <a:pt x="136062" y="211608"/>
                  <a:pt x="128704" y="218965"/>
                  <a:pt x="128704" y="228041"/>
                </a:cubicBezTo>
                <a:cubicBezTo>
                  <a:pt x="128704" y="237117"/>
                  <a:pt x="136062" y="244475"/>
                  <a:pt x="145138" y="244475"/>
                </a:cubicBezTo>
                <a:cubicBezTo>
                  <a:pt x="154214" y="244475"/>
                  <a:pt x="161571" y="237117"/>
                  <a:pt x="161571" y="228041"/>
                </a:cubicBezTo>
                <a:cubicBezTo>
                  <a:pt x="161571" y="218965"/>
                  <a:pt x="154214" y="211608"/>
                  <a:pt x="145138" y="211608"/>
                </a:cubicBezTo>
                <a:close/>
                <a:moveTo>
                  <a:pt x="209489" y="211608"/>
                </a:moveTo>
                <a:cubicBezTo>
                  <a:pt x="200413" y="211608"/>
                  <a:pt x="193056" y="218965"/>
                  <a:pt x="193056" y="228041"/>
                </a:cubicBezTo>
                <a:cubicBezTo>
                  <a:pt x="193056" y="237117"/>
                  <a:pt x="200413" y="244475"/>
                  <a:pt x="209489" y="244475"/>
                </a:cubicBezTo>
                <a:cubicBezTo>
                  <a:pt x="218565" y="244475"/>
                  <a:pt x="225923" y="237117"/>
                  <a:pt x="225923" y="228041"/>
                </a:cubicBezTo>
                <a:cubicBezTo>
                  <a:pt x="225923" y="218965"/>
                  <a:pt x="218565" y="211608"/>
                  <a:pt x="209489" y="211608"/>
                </a:cubicBezTo>
                <a:close/>
                <a:moveTo>
                  <a:pt x="273841" y="211608"/>
                </a:moveTo>
                <a:cubicBezTo>
                  <a:pt x="264765" y="211608"/>
                  <a:pt x="257408" y="218965"/>
                  <a:pt x="257408" y="228041"/>
                </a:cubicBezTo>
                <a:cubicBezTo>
                  <a:pt x="257408" y="237117"/>
                  <a:pt x="264765" y="244475"/>
                  <a:pt x="273841" y="244475"/>
                </a:cubicBezTo>
                <a:cubicBezTo>
                  <a:pt x="282917" y="244475"/>
                  <a:pt x="290275" y="237117"/>
                  <a:pt x="290275" y="228041"/>
                </a:cubicBezTo>
                <a:cubicBezTo>
                  <a:pt x="290275" y="218965"/>
                  <a:pt x="282917" y="211608"/>
                  <a:pt x="273841" y="211608"/>
                </a:cubicBezTo>
                <a:close/>
                <a:moveTo>
                  <a:pt x="338193" y="211608"/>
                </a:moveTo>
                <a:cubicBezTo>
                  <a:pt x="329117" y="211608"/>
                  <a:pt x="321759" y="218965"/>
                  <a:pt x="321759" y="228041"/>
                </a:cubicBezTo>
                <a:cubicBezTo>
                  <a:pt x="321759" y="237117"/>
                  <a:pt x="329117" y="244475"/>
                  <a:pt x="338193" y="244475"/>
                </a:cubicBezTo>
                <a:cubicBezTo>
                  <a:pt x="347269" y="244475"/>
                  <a:pt x="354627" y="237117"/>
                  <a:pt x="354627" y="228041"/>
                </a:cubicBezTo>
                <a:cubicBezTo>
                  <a:pt x="354627" y="218965"/>
                  <a:pt x="347269" y="211608"/>
                  <a:pt x="338193" y="211608"/>
                </a:cubicBezTo>
                <a:close/>
                <a:moveTo>
                  <a:pt x="407755" y="211608"/>
                </a:moveTo>
                <a:cubicBezTo>
                  <a:pt x="398679" y="211608"/>
                  <a:pt x="391321" y="218965"/>
                  <a:pt x="391321" y="228041"/>
                </a:cubicBezTo>
                <a:cubicBezTo>
                  <a:pt x="391321" y="237117"/>
                  <a:pt x="398679" y="244475"/>
                  <a:pt x="407755" y="244475"/>
                </a:cubicBezTo>
                <a:cubicBezTo>
                  <a:pt x="416831" y="244475"/>
                  <a:pt x="424189" y="237117"/>
                  <a:pt x="424189" y="228041"/>
                </a:cubicBezTo>
                <a:cubicBezTo>
                  <a:pt x="424189" y="218965"/>
                  <a:pt x="416831" y="211608"/>
                  <a:pt x="407755" y="211608"/>
                </a:cubicBezTo>
                <a:close/>
                <a:moveTo>
                  <a:pt x="472107" y="211608"/>
                </a:moveTo>
                <a:cubicBezTo>
                  <a:pt x="463031" y="211608"/>
                  <a:pt x="455673" y="218965"/>
                  <a:pt x="455673" y="228041"/>
                </a:cubicBezTo>
                <a:cubicBezTo>
                  <a:pt x="455673" y="237117"/>
                  <a:pt x="463031" y="244475"/>
                  <a:pt x="472107" y="244475"/>
                </a:cubicBezTo>
                <a:cubicBezTo>
                  <a:pt x="481183" y="244475"/>
                  <a:pt x="488540" y="237117"/>
                  <a:pt x="488540" y="228041"/>
                </a:cubicBezTo>
                <a:cubicBezTo>
                  <a:pt x="488540" y="218965"/>
                  <a:pt x="481183" y="211608"/>
                  <a:pt x="472107" y="211608"/>
                </a:cubicBezTo>
                <a:close/>
                <a:moveTo>
                  <a:pt x="536459" y="211608"/>
                </a:moveTo>
                <a:cubicBezTo>
                  <a:pt x="527383" y="211608"/>
                  <a:pt x="520025" y="218965"/>
                  <a:pt x="520025" y="228041"/>
                </a:cubicBezTo>
                <a:cubicBezTo>
                  <a:pt x="520025" y="237117"/>
                  <a:pt x="527383" y="244475"/>
                  <a:pt x="536459" y="244475"/>
                </a:cubicBezTo>
                <a:cubicBezTo>
                  <a:pt x="545535" y="244475"/>
                  <a:pt x="552892" y="237117"/>
                  <a:pt x="552892" y="228041"/>
                </a:cubicBezTo>
                <a:cubicBezTo>
                  <a:pt x="552892" y="218965"/>
                  <a:pt x="545535" y="211608"/>
                  <a:pt x="536459" y="211608"/>
                </a:cubicBezTo>
                <a:close/>
                <a:moveTo>
                  <a:pt x="600810" y="211608"/>
                </a:moveTo>
                <a:cubicBezTo>
                  <a:pt x="591734" y="211608"/>
                  <a:pt x="584377" y="218965"/>
                  <a:pt x="584377" y="228041"/>
                </a:cubicBezTo>
                <a:cubicBezTo>
                  <a:pt x="584377" y="237117"/>
                  <a:pt x="591734" y="244475"/>
                  <a:pt x="600810" y="244475"/>
                </a:cubicBezTo>
                <a:cubicBezTo>
                  <a:pt x="609886" y="244475"/>
                  <a:pt x="617244" y="237117"/>
                  <a:pt x="617244" y="228041"/>
                </a:cubicBezTo>
                <a:cubicBezTo>
                  <a:pt x="617244" y="218965"/>
                  <a:pt x="609886" y="211608"/>
                  <a:pt x="600810" y="211608"/>
                </a:cubicBezTo>
                <a:close/>
                <a:moveTo>
                  <a:pt x="665162" y="211608"/>
                </a:moveTo>
                <a:cubicBezTo>
                  <a:pt x="656086" y="211608"/>
                  <a:pt x="648729" y="218965"/>
                  <a:pt x="648729" y="228041"/>
                </a:cubicBezTo>
                <a:cubicBezTo>
                  <a:pt x="648729" y="237117"/>
                  <a:pt x="656086" y="244475"/>
                  <a:pt x="665162" y="244475"/>
                </a:cubicBezTo>
                <a:cubicBezTo>
                  <a:pt x="674238" y="244475"/>
                  <a:pt x="681596" y="237117"/>
                  <a:pt x="681596" y="228041"/>
                </a:cubicBezTo>
                <a:cubicBezTo>
                  <a:pt x="681596" y="218965"/>
                  <a:pt x="674238" y="211608"/>
                  <a:pt x="665162" y="211608"/>
                </a:cubicBezTo>
                <a:close/>
                <a:moveTo>
                  <a:pt x="729514" y="211608"/>
                </a:moveTo>
                <a:cubicBezTo>
                  <a:pt x="720438" y="211608"/>
                  <a:pt x="713080" y="218965"/>
                  <a:pt x="713080" y="228041"/>
                </a:cubicBezTo>
                <a:cubicBezTo>
                  <a:pt x="713080" y="237117"/>
                  <a:pt x="720438" y="244475"/>
                  <a:pt x="729514" y="244475"/>
                </a:cubicBezTo>
                <a:cubicBezTo>
                  <a:pt x="738590" y="244475"/>
                  <a:pt x="745948" y="237117"/>
                  <a:pt x="745948" y="228041"/>
                </a:cubicBezTo>
                <a:cubicBezTo>
                  <a:pt x="745948" y="218965"/>
                  <a:pt x="738590" y="211608"/>
                  <a:pt x="729514" y="211608"/>
                </a:cubicBezTo>
                <a:close/>
                <a:moveTo>
                  <a:pt x="16434" y="141072"/>
                </a:moveTo>
                <a:cubicBezTo>
                  <a:pt x="7358" y="141072"/>
                  <a:pt x="0" y="148429"/>
                  <a:pt x="0" y="157505"/>
                </a:cubicBezTo>
                <a:cubicBezTo>
                  <a:pt x="0" y="166581"/>
                  <a:pt x="7358" y="173939"/>
                  <a:pt x="16434" y="173939"/>
                </a:cubicBezTo>
                <a:cubicBezTo>
                  <a:pt x="25510" y="173939"/>
                  <a:pt x="32868" y="166581"/>
                  <a:pt x="32868" y="157505"/>
                </a:cubicBezTo>
                <a:cubicBezTo>
                  <a:pt x="32868" y="148429"/>
                  <a:pt x="25510" y="141072"/>
                  <a:pt x="16434" y="141072"/>
                </a:cubicBezTo>
                <a:close/>
                <a:moveTo>
                  <a:pt x="80786" y="141072"/>
                </a:moveTo>
                <a:cubicBezTo>
                  <a:pt x="71710" y="141072"/>
                  <a:pt x="64352" y="148429"/>
                  <a:pt x="64352" y="157505"/>
                </a:cubicBezTo>
                <a:cubicBezTo>
                  <a:pt x="64352" y="166581"/>
                  <a:pt x="71710" y="173939"/>
                  <a:pt x="80786" y="173939"/>
                </a:cubicBezTo>
                <a:cubicBezTo>
                  <a:pt x="89862" y="173939"/>
                  <a:pt x="97219" y="166581"/>
                  <a:pt x="97219" y="157505"/>
                </a:cubicBezTo>
                <a:cubicBezTo>
                  <a:pt x="97219" y="148429"/>
                  <a:pt x="89862" y="141072"/>
                  <a:pt x="80786" y="141072"/>
                </a:cubicBezTo>
                <a:close/>
                <a:moveTo>
                  <a:pt x="145138" y="141072"/>
                </a:moveTo>
                <a:cubicBezTo>
                  <a:pt x="136062" y="141072"/>
                  <a:pt x="128704" y="148429"/>
                  <a:pt x="128704" y="157505"/>
                </a:cubicBezTo>
                <a:cubicBezTo>
                  <a:pt x="128704" y="166581"/>
                  <a:pt x="136062" y="173939"/>
                  <a:pt x="145138" y="173939"/>
                </a:cubicBezTo>
                <a:cubicBezTo>
                  <a:pt x="154214" y="173939"/>
                  <a:pt x="161571" y="166581"/>
                  <a:pt x="161571" y="157505"/>
                </a:cubicBezTo>
                <a:cubicBezTo>
                  <a:pt x="161571" y="148429"/>
                  <a:pt x="154214" y="141072"/>
                  <a:pt x="145138" y="141072"/>
                </a:cubicBezTo>
                <a:close/>
                <a:moveTo>
                  <a:pt x="209489" y="141072"/>
                </a:moveTo>
                <a:cubicBezTo>
                  <a:pt x="200413" y="141072"/>
                  <a:pt x="193056" y="148429"/>
                  <a:pt x="193056" y="157505"/>
                </a:cubicBezTo>
                <a:cubicBezTo>
                  <a:pt x="193056" y="166581"/>
                  <a:pt x="200413" y="173939"/>
                  <a:pt x="209489" y="173939"/>
                </a:cubicBezTo>
                <a:cubicBezTo>
                  <a:pt x="218565" y="173939"/>
                  <a:pt x="225923" y="166581"/>
                  <a:pt x="225923" y="157505"/>
                </a:cubicBezTo>
                <a:cubicBezTo>
                  <a:pt x="225923" y="148429"/>
                  <a:pt x="218565" y="141072"/>
                  <a:pt x="209489" y="141072"/>
                </a:cubicBezTo>
                <a:close/>
                <a:moveTo>
                  <a:pt x="273841" y="141072"/>
                </a:moveTo>
                <a:cubicBezTo>
                  <a:pt x="264765" y="141072"/>
                  <a:pt x="257408" y="148429"/>
                  <a:pt x="257408" y="157505"/>
                </a:cubicBezTo>
                <a:cubicBezTo>
                  <a:pt x="257408" y="166581"/>
                  <a:pt x="264765" y="173939"/>
                  <a:pt x="273841" y="173939"/>
                </a:cubicBezTo>
                <a:cubicBezTo>
                  <a:pt x="282917" y="173939"/>
                  <a:pt x="290275" y="166581"/>
                  <a:pt x="290275" y="157505"/>
                </a:cubicBezTo>
                <a:cubicBezTo>
                  <a:pt x="290275" y="148429"/>
                  <a:pt x="282917" y="141072"/>
                  <a:pt x="273841" y="141072"/>
                </a:cubicBezTo>
                <a:close/>
                <a:moveTo>
                  <a:pt x="338193" y="141072"/>
                </a:moveTo>
                <a:cubicBezTo>
                  <a:pt x="329117" y="141072"/>
                  <a:pt x="321759" y="148429"/>
                  <a:pt x="321759" y="157505"/>
                </a:cubicBezTo>
                <a:cubicBezTo>
                  <a:pt x="321759" y="166581"/>
                  <a:pt x="329117" y="173939"/>
                  <a:pt x="338193" y="173939"/>
                </a:cubicBezTo>
                <a:cubicBezTo>
                  <a:pt x="347269" y="173939"/>
                  <a:pt x="354627" y="166581"/>
                  <a:pt x="354627" y="157505"/>
                </a:cubicBezTo>
                <a:cubicBezTo>
                  <a:pt x="354627" y="148429"/>
                  <a:pt x="347269" y="141072"/>
                  <a:pt x="338193" y="141072"/>
                </a:cubicBezTo>
                <a:close/>
                <a:moveTo>
                  <a:pt x="407755" y="141072"/>
                </a:moveTo>
                <a:cubicBezTo>
                  <a:pt x="398679" y="141072"/>
                  <a:pt x="391321" y="148429"/>
                  <a:pt x="391321" y="157505"/>
                </a:cubicBezTo>
                <a:cubicBezTo>
                  <a:pt x="391321" y="166581"/>
                  <a:pt x="398679" y="173939"/>
                  <a:pt x="407755" y="173939"/>
                </a:cubicBezTo>
                <a:cubicBezTo>
                  <a:pt x="416831" y="173939"/>
                  <a:pt x="424189" y="166581"/>
                  <a:pt x="424189" y="157505"/>
                </a:cubicBezTo>
                <a:cubicBezTo>
                  <a:pt x="424189" y="148429"/>
                  <a:pt x="416831" y="141072"/>
                  <a:pt x="407755" y="141072"/>
                </a:cubicBezTo>
                <a:close/>
                <a:moveTo>
                  <a:pt x="472107" y="141072"/>
                </a:moveTo>
                <a:cubicBezTo>
                  <a:pt x="463031" y="141072"/>
                  <a:pt x="455673" y="148429"/>
                  <a:pt x="455673" y="157505"/>
                </a:cubicBezTo>
                <a:cubicBezTo>
                  <a:pt x="455673" y="166581"/>
                  <a:pt x="463031" y="173939"/>
                  <a:pt x="472107" y="173939"/>
                </a:cubicBezTo>
                <a:cubicBezTo>
                  <a:pt x="481183" y="173939"/>
                  <a:pt x="488540" y="166581"/>
                  <a:pt x="488540" y="157505"/>
                </a:cubicBezTo>
                <a:cubicBezTo>
                  <a:pt x="488540" y="148429"/>
                  <a:pt x="481183" y="141072"/>
                  <a:pt x="472107" y="141072"/>
                </a:cubicBezTo>
                <a:close/>
                <a:moveTo>
                  <a:pt x="536459" y="141072"/>
                </a:moveTo>
                <a:cubicBezTo>
                  <a:pt x="527383" y="141072"/>
                  <a:pt x="520025" y="148429"/>
                  <a:pt x="520025" y="157505"/>
                </a:cubicBezTo>
                <a:cubicBezTo>
                  <a:pt x="520025" y="166581"/>
                  <a:pt x="527383" y="173939"/>
                  <a:pt x="536459" y="173939"/>
                </a:cubicBezTo>
                <a:cubicBezTo>
                  <a:pt x="545535" y="173939"/>
                  <a:pt x="552892" y="166581"/>
                  <a:pt x="552892" y="157505"/>
                </a:cubicBezTo>
                <a:cubicBezTo>
                  <a:pt x="552892" y="148429"/>
                  <a:pt x="545535" y="141072"/>
                  <a:pt x="536459" y="141072"/>
                </a:cubicBezTo>
                <a:close/>
                <a:moveTo>
                  <a:pt x="600810" y="141072"/>
                </a:moveTo>
                <a:cubicBezTo>
                  <a:pt x="591734" y="141072"/>
                  <a:pt x="584377" y="148429"/>
                  <a:pt x="584377" y="157505"/>
                </a:cubicBezTo>
                <a:cubicBezTo>
                  <a:pt x="584377" y="166581"/>
                  <a:pt x="591734" y="173939"/>
                  <a:pt x="600810" y="173939"/>
                </a:cubicBezTo>
                <a:cubicBezTo>
                  <a:pt x="609886" y="173939"/>
                  <a:pt x="617244" y="166581"/>
                  <a:pt x="617244" y="157505"/>
                </a:cubicBezTo>
                <a:cubicBezTo>
                  <a:pt x="617244" y="148429"/>
                  <a:pt x="609886" y="141072"/>
                  <a:pt x="600810" y="141072"/>
                </a:cubicBezTo>
                <a:close/>
                <a:moveTo>
                  <a:pt x="665162" y="141072"/>
                </a:moveTo>
                <a:cubicBezTo>
                  <a:pt x="656086" y="141072"/>
                  <a:pt x="648729" y="148429"/>
                  <a:pt x="648729" y="157505"/>
                </a:cubicBezTo>
                <a:cubicBezTo>
                  <a:pt x="648729" y="166581"/>
                  <a:pt x="656086" y="173939"/>
                  <a:pt x="665162" y="173939"/>
                </a:cubicBezTo>
                <a:cubicBezTo>
                  <a:pt x="674238" y="173939"/>
                  <a:pt x="681596" y="166581"/>
                  <a:pt x="681596" y="157505"/>
                </a:cubicBezTo>
                <a:cubicBezTo>
                  <a:pt x="681596" y="148429"/>
                  <a:pt x="674238" y="141072"/>
                  <a:pt x="665162" y="141072"/>
                </a:cubicBezTo>
                <a:close/>
                <a:moveTo>
                  <a:pt x="729514" y="141072"/>
                </a:moveTo>
                <a:cubicBezTo>
                  <a:pt x="720438" y="141072"/>
                  <a:pt x="713080" y="148429"/>
                  <a:pt x="713080" y="157505"/>
                </a:cubicBezTo>
                <a:cubicBezTo>
                  <a:pt x="713080" y="166581"/>
                  <a:pt x="720438" y="173939"/>
                  <a:pt x="729514" y="173939"/>
                </a:cubicBezTo>
                <a:cubicBezTo>
                  <a:pt x="738590" y="173939"/>
                  <a:pt x="745948" y="166581"/>
                  <a:pt x="745948" y="157505"/>
                </a:cubicBezTo>
                <a:cubicBezTo>
                  <a:pt x="745948" y="148429"/>
                  <a:pt x="738590" y="141072"/>
                  <a:pt x="729514" y="141072"/>
                </a:cubicBezTo>
                <a:close/>
                <a:moveTo>
                  <a:pt x="16434" y="70536"/>
                </a:moveTo>
                <a:cubicBezTo>
                  <a:pt x="7358" y="70536"/>
                  <a:pt x="0" y="77894"/>
                  <a:pt x="0" y="86970"/>
                </a:cubicBezTo>
                <a:cubicBezTo>
                  <a:pt x="0" y="96046"/>
                  <a:pt x="7358" y="103403"/>
                  <a:pt x="16434" y="103403"/>
                </a:cubicBezTo>
                <a:cubicBezTo>
                  <a:pt x="25510" y="103403"/>
                  <a:pt x="32868" y="96046"/>
                  <a:pt x="32868" y="86970"/>
                </a:cubicBezTo>
                <a:cubicBezTo>
                  <a:pt x="32868" y="77894"/>
                  <a:pt x="25510" y="70536"/>
                  <a:pt x="16434" y="70536"/>
                </a:cubicBezTo>
                <a:close/>
                <a:moveTo>
                  <a:pt x="80786" y="70536"/>
                </a:moveTo>
                <a:cubicBezTo>
                  <a:pt x="71710" y="70536"/>
                  <a:pt x="64352" y="77894"/>
                  <a:pt x="64352" y="86970"/>
                </a:cubicBezTo>
                <a:cubicBezTo>
                  <a:pt x="64352" y="96046"/>
                  <a:pt x="71710" y="103403"/>
                  <a:pt x="80786" y="103403"/>
                </a:cubicBezTo>
                <a:cubicBezTo>
                  <a:pt x="89862" y="103403"/>
                  <a:pt x="97219" y="96046"/>
                  <a:pt x="97219" y="86970"/>
                </a:cubicBezTo>
                <a:cubicBezTo>
                  <a:pt x="97219" y="77894"/>
                  <a:pt x="89862" y="70536"/>
                  <a:pt x="80786" y="70536"/>
                </a:cubicBezTo>
                <a:close/>
                <a:moveTo>
                  <a:pt x="145138" y="70536"/>
                </a:moveTo>
                <a:cubicBezTo>
                  <a:pt x="136062" y="70536"/>
                  <a:pt x="128704" y="77894"/>
                  <a:pt x="128704" y="86970"/>
                </a:cubicBezTo>
                <a:cubicBezTo>
                  <a:pt x="128704" y="96046"/>
                  <a:pt x="136062" y="103403"/>
                  <a:pt x="145138" y="103403"/>
                </a:cubicBezTo>
                <a:cubicBezTo>
                  <a:pt x="154214" y="103403"/>
                  <a:pt x="161571" y="96046"/>
                  <a:pt x="161571" y="86970"/>
                </a:cubicBezTo>
                <a:cubicBezTo>
                  <a:pt x="161571" y="77894"/>
                  <a:pt x="154214" y="70536"/>
                  <a:pt x="145138" y="70536"/>
                </a:cubicBezTo>
                <a:close/>
                <a:moveTo>
                  <a:pt x="209489" y="70536"/>
                </a:moveTo>
                <a:cubicBezTo>
                  <a:pt x="200413" y="70536"/>
                  <a:pt x="193056" y="77894"/>
                  <a:pt x="193056" y="86970"/>
                </a:cubicBezTo>
                <a:cubicBezTo>
                  <a:pt x="193056" y="96046"/>
                  <a:pt x="200413" y="103403"/>
                  <a:pt x="209489" y="103403"/>
                </a:cubicBezTo>
                <a:cubicBezTo>
                  <a:pt x="218565" y="103403"/>
                  <a:pt x="225923" y="96046"/>
                  <a:pt x="225923" y="86970"/>
                </a:cubicBezTo>
                <a:cubicBezTo>
                  <a:pt x="225923" y="77894"/>
                  <a:pt x="218565" y="70536"/>
                  <a:pt x="209489" y="70536"/>
                </a:cubicBezTo>
                <a:close/>
                <a:moveTo>
                  <a:pt x="273841" y="70536"/>
                </a:moveTo>
                <a:cubicBezTo>
                  <a:pt x="264765" y="70536"/>
                  <a:pt x="257408" y="77894"/>
                  <a:pt x="257408" y="86970"/>
                </a:cubicBezTo>
                <a:cubicBezTo>
                  <a:pt x="257408" y="96046"/>
                  <a:pt x="264765" y="103403"/>
                  <a:pt x="273841" y="103403"/>
                </a:cubicBezTo>
                <a:cubicBezTo>
                  <a:pt x="282917" y="103403"/>
                  <a:pt x="290275" y="96046"/>
                  <a:pt x="290275" y="86970"/>
                </a:cubicBezTo>
                <a:cubicBezTo>
                  <a:pt x="290275" y="77894"/>
                  <a:pt x="282917" y="70536"/>
                  <a:pt x="273841" y="70536"/>
                </a:cubicBezTo>
                <a:close/>
                <a:moveTo>
                  <a:pt x="338193" y="70536"/>
                </a:moveTo>
                <a:cubicBezTo>
                  <a:pt x="329117" y="70536"/>
                  <a:pt x="321759" y="77894"/>
                  <a:pt x="321759" y="86970"/>
                </a:cubicBezTo>
                <a:cubicBezTo>
                  <a:pt x="321759" y="96046"/>
                  <a:pt x="329117" y="103403"/>
                  <a:pt x="338193" y="103403"/>
                </a:cubicBezTo>
                <a:cubicBezTo>
                  <a:pt x="347269" y="103403"/>
                  <a:pt x="354627" y="96046"/>
                  <a:pt x="354627" y="86970"/>
                </a:cubicBezTo>
                <a:cubicBezTo>
                  <a:pt x="354627" y="77894"/>
                  <a:pt x="347269" y="70536"/>
                  <a:pt x="338193" y="70536"/>
                </a:cubicBezTo>
                <a:close/>
                <a:moveTo>
                  <a:pt x="407755" y="70536"/>
                </a:moveTo>
                <a:cubicBezTo>
                  <a:pt x="398679" y="70536"/>
                  <a:pt x="391321" y="77894"/>
                  <a:pt x="391321" y="86970"/>
                </a:cubicBezTo>
                <a:cubicBezTo>
                  <a:pt x="391321" y="96046"/>
                  <a:pt x="398679" y="103403"/>
                  <a:pt x="407755" y="103403"/>
                </a:cubicBezTo>
                <a:cubicBezTo>
                  <a:pt x="416831" y="103403"/>
                  <a:pt x="424189" y="96046"/>
                  <a:pt x="424189" y="86970"/>
                </a:cubicBezTo>
                <a:cubicBezTo>
                  <a:pt x="424189" y="77894"/>
                  <a:pt x="416831" y="70536"/>
                  <a:pt x="407755" y="70536"/>
                </a:cubicBezTo>
                <a:close/>
                <a:moveTo>
                  <a:pt x="472107" y="70536"/>
                </a:moveTo>
                <a:cubicBezTo>
                  <a:pt x="463031" y="70536"/>
                  <a:pt x="455673" y="77894"/>
                  <a:pt x="455673" y="86970"/>
                </a:cubicBezTo>
                <a:cubicBezTo>
                  <a:pt x="455673" y="96046"/>
                  <a:pt x="463031" y="103403"/>
                  <a:pt x="472107" y="103403"/>
                </a:cubicBezTo>
                <a:cubicBezTo>
                  <a:pt x="481183" y="103403"/>
                  <a:pt x="488540" y="96046"/>
                  <a:pt x="488540" y="86970"/>
                </a:cubicBezTo>
                <a:cubicBezTo>
                  <a:pt x="488540" y="77894"/>
                  <a:pt x="481183" y="70536"/>
                  <a:pt x="472107" y="70536"/>
                </a:cubicBezTo>
                <a:close/>
                <a:moveTo>
                  <a:pt x="536459" y="70536"/>
                </a:moveTo>
                <a:cubicBezTo>
                  <a:pt x="527383" y="70536"/>
                  <a:pt x="520025" y="77894"/>
                  <a:pt x="520025" y="86970"/>
                </a:cubicBezTo>
                <a:cubicBezTo>
                  <a:pt x="520025" y="96046"/>
                  <a:pt x="527383" y="103403"/>
                  <a:pt x="536459" y="103403"/>
                </a:cubicBezTo>
                <a:cubicBezTo>
                  <a:pt x="545535" y="103403"/>
                  <a:pt x="552892" y="96046"/>
                  <a:pt x="552892" y="86970"/>
                </a:cubicBezTo>
                <a:cubicBezTo>
                  <a:pt x="552892" y="77894"/>
                  <a:pt x="545535" y="70536"/>
                  <a:pt x="536459" y="70536"/>
                </a:cubicBezTo>
                <a:close/>
                <a:moveTo>
                  <a:pt x="600810" y="70536"/>
                </a:moveTo>
                <a:cubicBezTo>
                  <a:pt x="591734" y="70536"/>
                  <a:pt x="584377" y="77894"/>
                  <a:pt x="584377" y="86970"/>
                </a:cubicBezTo>
                <a:cubicBezTo>
                  <a:pt x="584377" y="96046"/>
                  <a:pt x="591734" y="103403"/>
                  <a:pt x="600810" y="103403"/>
                </a:cubicBezTo>
                <a:cubicBezTo>
                  <a:pt x="609886" y="103403"/>
                  <a:pt x="617244" y="96046"/>
                  <a:pt x="617244" y="86970"/>
                </a:cubicBezTo>
                <a:cubicBezTo>
                  <a:pt x="617244" y="77894"/>
                  <a:pt x="609886" y="70536"/>
                  <a:pt x="600810" y="70536"/>
                </a:cubicBezTo>
                <a:close/>
                <a:moveTo>
                  <a:pt x="665162" y="70536"/>
                </a:moveTo>
                <a:cubicBezTo>
                  <a:pt x="656086" y="70536"/>
                  <a:pt x="648729" y="77894"/>
                  <a:pt x="648729" y="86970"/>
                </a:cubicBezTo>
                <a:cubicBezTo>
                  <a:pt x="648729" y="96046"/>
                  <a:pt x="656086" y="103403"/>
                  <a:pt x="665162" y="103403"/>
                </a:cubicBezTo>
                <a:cubicBezTo>
                  <a:pt x="674238" y="103403"/>
                  <a:pt x="681596" y="96046"/>
                  <a:pt x="681596" y="86970"/>
                </a:cubicBezTo>
                <a:cubicBezTo>
                  <a:pt x="681596" y="77894"/>
                  <a:pt x="674238" y="70536"/>
                  <a:pt x="665162" y="70536"/>
                </a:cubicBezTo>
                <a:close/>
                <a:moveTo>
                  <a:pt x="729514" y="70536"/>
                </a:moveTo>
                <a:cubicBezTo>
                  <a:pt x="720438" y="70536"/>
                  <a:pt x="713080" y="77894"/>
                  <a:pt x="713080" y="86970"/>
                </a:cubicBezTo>
                <a:cubicBezTo>
                  <a:pt x="713080" y="96046"/>
                  <a:pt x="720438" y="103403"/>
                  <a:pt x="729514" y="103403"/>
                </a:cubicBezTo>
                <a:cubicBezTo>
                  <a:pt x="738590" y="103403"/>
                  <a:pt x="745948" y="96046"/>
                  <a:pt x="745948" y="86970"/>
                </a:cubicBezTo>
                <a:cubicBezTo>
                  <a:pt x="745948" y="77894"/>
                  <a:pt x="738590" y="70536"/>
                  <a:pt x="729514" y="70536"/>
                </a:cubicBezTo>
                <a:close/>
                <a:moveTo>
                  <a:pt x="16434" y="0"/>
                </a:moveTo>
                <a:cubicBezTo>
                  <a:pt x="7358" y="0"/>
                  <a:pt x="0" y="7358"/>
                  <a:pt x="0" y="16434"/>
                </a:cubicBezTo>
                <a:cubicBezTo>
                  <a:pt x="0" y="25510"/>
                  <a:pt x="7358" y="32868"/>
                  <a:pt x="16434" y="32868"/>
                </a:cubicBezTo>
                <a:cubicBezTo>
                  <a:pt x="25510" y="32868"/>
                  <a:pt x="32868" y="25510"/>
                  <a:pt x="32868" y="16434"/>
                </a:cubicBezTo>
                <a:cubicBezTo>
                  <a:pt x="32868" y="7358"/>
                  <a:pt x="25510" y="0"/>
                  <a:pt x="16434" y="0"/>
                </a:cubicBezTo>
                <a:close/>
                <a:moveTo>
                  <a:pt x="80786" y="0"/>
                </a:moveTo>
                <a:cubicBezTo>
                  <a:pt x="71710" y="0"/>
                  <a:pt x="64352" y="7358"/>
                  <a:pt x="64352" y="16434"/>
                </a:cubicBezTo>
                <a:cubicBezTo>
                  <a:pt x="64352" y="25510"/>
                  <a:pt x="71710" y="32868"/>
                  <a:pt x="80786" y="32868"/>
                </a:cubicBezTo>
                <a:cubicBezTo>
                  <a:pt x="89862" y="32868"/>
                  <a:pt x="97219" y="25510"/>
                  <a:pt x="97219" y="16434"/>
                </a:cubicBezTo>
                <a:cubicBezTo>
                  <a:pt x="97219" y="7358"/>
                  <a:pt x="89862" y="0"/>
                  <a:pt x="80786" y="0"/>
                </a:cubicBezTo>
                <a:close/>
                <a:moveTo>
                  <a:pt x="145138" y="0"/>
                </a:moveTo>
                <a:cubicBezTo>
                  <a:pt x="136062" y="0"/>
                  <a:pt x="128704" y="7358"/>
                  <a:pt x="128704" y="16434"/>
                </a:cubicBezTo>
                <a:cubicBezTo>
                  <a:pt x="128704" y="25510"/>
                  <a:pt x="136062" y="32868"/>
                  <a:pt x="145138" y="32868"/>
                </a:cubicBezTo>
                <a:cubicBezTo>
                  <a:pt x="154214" y="32868"/>
                  <a:pt x="161571" y="25510"/>
                  <a:pt x="161571" y="16434"/>
                </a:cubicBezTo>
                <a:cubicBezTo>
                  <a:pt x="161571" y="7358"/>
                  <a:pt x="154214" y="0"/>
                  <a:pt x="145138" y="0"/>
                </a:cubicBezTo>
                <a:close/>
                <a:moveTo>
                  <a:pt x="209489" y="0"/>
                </a:moveTo>
                <a:cubicBezTo>
                  <a:pt x="200413" y="0"/>
                  <a:pt x="193056" y="7358"/>
                  <a:pt x="193056" y="16434"/>
                </a:cubicBezTo>
                <a:cubicBezTo>
                  <a:pt x="193056" y="25510"/>
                  <a:pt x="200413" y="32868"/>
                  <a:pt x="209489" y="32868"/>
                </a:cubicBezTo>
                <a:cubicBezTo>
                  <a:pt x="218565" y="32868"/>
                  <a:pt x="225923" y="25510"/>
                  <a:pt x="225923" y="16434"/>
                </a:cubicBezTo>
                <a:cubicBezTo>
                  <a:pt x="225923" y="7358"/>
                  <a:pt x="218565" y="0"/>
                  <a:pt x="209489" y="0"/>
                </a:cubicBezTo>
                <a:close/>
                <a:moveTo>
                  <a:pt x="273841" y="0"/>
                </a:moveTo>
                <a:cubicBezTo>
                  <a:pt x="264765" y="0"/>
                  <a:pt x="257408" y="7358"/>
                  <a:pt x="257408" y="16434"/>
                </a:cubicBezTo>
                <a:cubicBezTo>
                  <a:pt x="257408" y="25510"/>
                  <a:pt x="264765" y="32868"/>
                  <a:pt x="273841" y="32868"/>
                </a:cubicBezTo>
                <a:cubicBezTo>
                  <a:pt x="282917" y="32868"/>
                  <a:pt x="290275" y="25510"/>
                  <a:pt x="290275" y="16434"/>
                </a:cubicBezTo>
                <a:cubicBezTo>
                  <a:pt x="290275" y="7358"/>
                  <a:pt x="282917" y="0"/>
                  <a:pt x="273841" y="0"/>
                </a:cubicBezTo>
                <a:close/>
                <a:moveTo>
                  <a:pt x="338193" y="0"/>
                </a:moveTo>
                <a:cubicBezTo>
                  <a:pt x="329117" y="0"/>
                  <a:pt x="321759" y="7358"/>
                  <a:pt x="321759" y="16434"/>
                </a:cubicBezTo>
                <a:cubicBezTo>
                  <a:pt x="321759" y="25510"/>
                  <a:pt x="329117" y="32868"/>
                  <a:pt x="338193" y="32868"/>
                </a:cubicBezTo>
                <a:cubicBezTo>
                  <a:pt x="347269" y="32868"/>
                  <a:pt x="354627" y="25510"/>
                  <a:pt x="354627" y="16434"/>
                </a:cubicBezTo>
                <a:cubicBezTo>
                  <a:pt x="354627" y="7358"/>
                  <a:pt x="347269" y="0"/>
                  <a:pt x="338193" y="0"/>
                </a:cubicBezTo>
                <a:close/>
                <a:moveTo>
                  <a:pt x="407755" y="0"/>
                </a:moveTo>
                <a:cubicBezTo>
                  <a:pt x="398679" y="0"/>
                  <a:pt x="391321" y="7358"/>
                  <a:pt x="391321" y="16434"/>
                </a:cubicBezTo>
                <a:cubicBezTo>
                  <a:pt x="391321" y="25510"/>
                  <a:pt x="398679" y="32868"/>
                  <a:pt x="407755" y="32868"/>
                </a:cubicBezTo>
                <a:cubicBezTo>
                  <a:pt x="416831" y="32868"/>
                  <a:pt x="424189" y="25510"/>
                  <a:pt x="424189" y="16434"/>
                </a:cubicBezTo>
                <a:cubicBezTo>
                  <a:pt x="424189" y="7358"/>
                  <a:pt x="416831" y="0"/>
                  <a:pt x="407755" y="0"/>
                </a:cubicBezTo>
                <a:close/>
                <a:moveTo>
                  <a:pt x="472107" y="0"/>
                </a:moveTo>
                <a:cubicBezTo>
                  <a:pt x="463031" y="0"/>
                  <a:pt x="455673" y="7358"/>
                  <a:pt x="455673" y="16434"/>
                </a:cubicBezTo>
                <a:cubicBezTo>
                  <a:pt x="455673" y="25510"/>
                  <a:pt x="463031" y="32868"/>
                  <a:pt x="472107" y="32868"/>
                </a:cubicBezTo>
                <a:cubicBezTo>
                  <a:pt x="481183" y="32868"/>
                  <a:pt x="488540" y="25510"/>
                  <a:pt x="488540" y="16434"/>
                </a:cubicBezTo>
                <a:cubicBezTo>
                  <a:pt x="488540" y="7358"/>
                  <a:pt x="481183" y="0"/>
                  <a:pt x="472107" y="0"/>
                </a:cubicBezTo>
                <a:close/>
                <a:moveTo>
                  <a:pt x="536459" y="0"/>
                </a:moveTo>
                <a:cubicBezTo>
                  <a:pt x="527383" y="0"/>
                  <a:pt x="520025" y="7358"/>
                  <a:pt x="520025" y="16434"/>
                </a:cubicBezTo>
                <a:cubicBezTo>
                  <a:pt x="520025" y="25510"/>
                  <a:pt x="527383" y="32868"/>
                  <a:pt x="536459" y="32868"/>
                </a:cubicBezTo>
                <a:cubicBezTo>
                  <a:pt x="545535" y="32868"/>
                  <a:pt x="552892" y="25510"/>
                  <a:pt x="552892" y="16434"/>
                </a:cubicBezTo>
                <a:cubicBezTo>
                  <a:pt x="552892" y="7358"/>
                  <a:pt x="545535" y="0"/>
                  <a:pt x="536459" y="0"/>
                </a:cubicBezTo>
                <a:close/>
                <a:moveTo>
                  <a:pt x="600810" y="0"/>
                </a:moveTo>
                <a:cubicBezTo>
                  <a:pt x="591734" y="0"/>
                  <a:pt x="584377" y="7358"/>
                  <a:pt x="584377" y="16434"/>
                </a:cubicBezTo>
                <a:cubicBezTo>
                  <a:pt x="584377" y="25510"/>
                  <a:pt x="591734" y="32868"/>
                  <a:pt x="600810" y="32868"/>
                </a:cubicBezTo>
                <a:cubicBezTo>
                  <a:pt x="609886" y="32868"/>
                  <a:pt x="617244" y="25510"/>
                  <a:pt x="617244" y="16434"/>
                </a:cubicBezTo>
                <a:cubicBezTo>
                  <a:pt x="617244" y="7358"/>
                  <a:pt x="609886" y="0"/>
                  <a:pt x="600810" y="0"/>
                </a:cubicBezTo>
                <a:close/>
                <a:moveTo>
                  <a:pt x="665162" y="0"/>
                </a:moveTo>
                <a:cubicBezTo>
                  <a:pt x="656086" y="0"/>
                  <a:pt x="648729" y="7358"/>
                  <a:pt x="648729" y="16434"/>
                </a:cubicBezTo>
                <a:cubicBezTo>
                  <a:pt x="648729" y="25510"/>
                  <a:pt x="656086" y="32868"/>
                  <a:pt x="665162" y="32868"/>
                </a:cubicBezTo>
                <a:cubicBezTo>
                  <a:pt x="674238" y="32868"/>
                  <a:pt x="681596" y="25510"/>
                  <a:pt x="681596" y="16434"/>
                </a:cubicBezTo>
                <a:cubicBezTo>
                  <a:pt x="681596" y="7358"/>
                  <a:pt x="674238" y="0"/>
                  <a:pt x="665162" y="0"/>
                </a:cubicBezTo>
                <a:close/>
                <a:moveTo>
                  <a:pt x="729514" y="0"/>
                </a:moveTo>
                <a:cubicBezTo>
                  <a:pt x="720438" y="0"/>
                  <a:pt x="713080" y="7358"/>
                  <a:pt x="713080" y="16434"/>
                </a:cubicBezTo>
                <a:cubicBezTo>
                  <a:pt x="713080" y="25510"/>
                  <a:pt x="720438" y="32868"/>
                  <a:pt x="729514" y="32868"/>
                </a:cubicBezTo>
                <a:cubicBezTo>
                  <a:pt x="738590" y="32868"/>
                  <a:pt x="745948" y="25510"/>
                  <a:pt x="745948" y="16434"/>
                </a:cubicBezTo>
                <a:cubicBezTo>
                  <a:pt x="745948" y="7358"/>
                  <a:pt x="738590" y="0"/>
                  <a:pt x="729514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bg1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634874" y="2527249"/>
            <a:ext cx="7785226" cy="27484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43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Fira Sans Black"/>
                <a:ea typeface="Fira Sans Black"/>
                <a:cs typeface="Fira Sans Black"/>
              </a:rPr>
              <a:t>Thanks</a:t>
            </a:r>
            <a:endParaRPr kumimoji="1" lang="zh-CN" altLang="en-US"/>
          </a:p>
        </p:txBody>
      </p:sp>
      <p:pic>
        <p:nvPicPr>
          <p:cNvPr id="14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698500" y="107950"/>
            <a:ext cx="1346200" cy="1473200"/>
          </a:xfrm>
          <a:prstGeom prst="rect">
            <a:avLst/>
          </a:prstGeom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8943" t="0" r="15607" b="0"/>
          <a:stretch>
            <a:fillRect/>
          </a:stretch>
        </p:blipFill>
        <p:spPr>
          <a:xfrm rot="0" flipH="0" flipV="0">
            <a:off x="2993160" y="1"/>
            <a:ext cx="919883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3077029" y="772605"/>
            <a:ext cx="276369" cy="276369"/>
          </a:xfrm>
          <a:prstGeom prst="flowChartConnector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3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>
            <a:outerShdw dist="0" blurRad="127000" dir="0" sx="164000" sy="164000" kx="0" ky="0" algn="ctr" rotWithShape="0">
              <a:schemeClr val="accent1">
                <a:alpha val="5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790700" y="5457168"/>
            <a:ext cx="396507" cy="396507"/>
          </a:xfrm>
          <a:prstGeom prst="flowChartConnector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28400">
                <a:schemeClr val="accent1">
                  <a:lumMod val="40000"/>
                  <a:lumOff val="60000"/>
                </a:schemeClr>
              </a:gs>
              <a:gs pos="70644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>
            <a:outerShdw dist="0" blurRad="127000" dir="0" sx="164000" sy="164000" kx="0" ky="0" algn="ctr" rotWithShape="0">
              <a:schemeClr val="accent1">
                <a:alpha val="5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57200" y="-78781"/>
            <a:ext cx="798883" cy="798883"/>
          </a:xfrm>
          <a:prstGeom prst="flowChartConnector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3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>
            <a:outerShdw dist="0" blurRad="127000" dir="0" sx="164000" sy="164000" kx="0" ky="0" algn="ctr" rotWithShape="0">
              <a:schemeClr val="accent1">
                <a:alpha val="5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0" y="1"/>
            <a:ext cx="10896600" cy="6857999"/>
          </a:xfrm>
          <a:prstGeom prst="flowChartProcess">
            <a:avLst/>
          </a:prstGeom>
          <a:gradFill>
            <a:gsLst>
              <a:gs pos="0">
                <a:schemeClr val="tx1">
                  <a:alpha val="100000"/>
                </a:schemeClr>
              </a:gs>
              <a:gs pos="33000">
                <a:schemeClr val="tx1">
                  <a:alpha val="100000"/>
                </a:schemeClr>
              </a:gs>
              <a:gs pos="71000">
                <a:schemeClr val="tx1">
                  <a:alpha val="0"/>
                </a:schemeClr>
              </a:gs>
            </a:gsLst>
            <a:lin ang="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34874" y="3077431"/>
            <a:ext cx="5867526" cy="32598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3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Introduction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60400" y="1895082"/>
            <a:ext cx="1785376" cy="79697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4800">
                <a:ln w="6350">
                  <a:noFill/>
                </a:ln>
                <a:gradFill>
                  <a:gsLst>
                    <a:gs pos="0">
                      <a:schemeClr val="accent1">
                        <a:lumMod val="20000"/>
                        <a:lumOff val="80000"/>
                        <a:alpha val="46000"/>
                      </a:schemeClr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poppins-bold"/>
                <a:ea typeface="poppins-bold"/>
                <a:cs typeface="poppins-bold"/>
              </a:rPr>
              <a:t>PART 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512060" y="5508216"/>
            <a:ext cx="210885" cy="210885"/>
          </a:xfrm>
          <a:prstGeom prst="flowChartConnector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3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>
            <a:outerShdw dist="0" blurRad="127000" dir="0" sx="164000" sy="164000" kx="0" ky="0" algn="ctr" rotWithShape="0">
              <a:schemeClr val="accent1">
                <a:alpha val="5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7042175" y="1315357"/>
            <a:ext cx="111800" cy="111800"/>
          </a:xfrm>
          <a:prstGeom prst="flowChartConnector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3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>
            <a:outerShdw dist="0" blurRad="127000" dir="0" sx="164000" sy="164000" kx="0" ky="0" algn="ctr" rotWithShape="0">
              <a:schemeClr val="accent1">
                <a:alpha val="5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1" flipV="0">
            <a:off x="10950656" y="476185"/>
            <a:ext cx="1685843" cy="552515"/>
          </a:xfrm>
          <a:custGeom>
            <a:avLst/>
            <a:gdLst>
              <a:gd name="connsiteX0" fmla="*/ 16434 w 745948"/>
              <a:gd name="connsiteY0" fmla="*/ 211608 h 244475"/>
              <a:gd name="connsiteX1" fmla="*/ 0 w 745948"/>
              <a:gd name="connsiteY1" fmla="*/ 228041 h 244475"/>
              <a:gd name="connsiteX2" fmla="*/ 16434 w 745948"/>
              <a:gd name="connsiteY2" fmla="*/ 244475 h 244475"/>
              <a:gd name="connsiteX3" fmla="*/ 32868 w 745948"/>
              <a:gd name="connsiteY3" fmla="*/ 228041 h 244475"/>
              <a:gd name="connsiteX4" fmla="*/ 16434 w 745948"/>
              <a:gd name="connsiteY4" fmla="*/ 211608 h 244475"/>
              <a:gd name="connsiteX5" fmla="*/ 80786 w 745948"/>
              <a:gd name="connsiteY5" fmla="*/ 211608 h 244475"/>
              <a:gd name="connsiteX6" fmla="*/ 64352 w 745948"/>
              <a:gd name="connsiteY6" fmla="*/ 228041 h 244475"/>
              <a:gd name="connsiteX7" fmla="*/ 80786 w 745948"/>
              <a:gd name="connsiteY7" fmla="*/ 244475 h 244475"/>
              <a:gd name="connsiteX8" fmla="*/ 97219 w 745948"/>
              <a:gd name="connsiteY8" fmla="*/ 228041 h 244475"/>
              <a:gd name="connsiteX9" fmla="*/ 80786 w 745948"/>
              <a:gd name="connsiteY9" fmla="*/ 211608 h 244475"/>
              <a:gd name="connsiteX10" fmla="*/ 145138 w 745948"/>
              <a:gd name="connsiteY10" fmla="*/ 211608 h 244475"/>
              <a:gd name="connsiteX11" fmla="*/ 128704 w 745948"/>
              <a:gd name="connsiteY11" fmla="*/ 228041 h 244475"/>
              <a:gd name="connsiteX12" fmla="*/ 145138 w 745948"/>
              <a:gd name="connsiteY12" fmla="*/ 244475 h 244475"/>
              <a:gd name="connsiteX13" fmla="*/ 161571 w 745948"/>
              <a:gd name="connsiteY13" fmla="*/ 228041 h 244475"/>
              <a:gd name="connsiteX14" fmla="*/ 145138 w 745948"/>
              <a:gd name="connsiteY14" fmla="*/ 211608 h 244475"/>
              <a:gd name="connsiteX15" fmla="*/ 209489 w 745948"/>
              <a:gd name="connsiteY15" fmla="*/ 211608 h 244475"/>
              <a:gd name="connsiteX16" fmla="*/ 193056 w 745948"/>
              <a:gd name="connsiteY16" fmla="*/ 228041 h 244475"/>
              <a:gd name="connsiteX17" fmla="*/ 209489 w 745948"/>
              <a:gd name="connsiteY17" fmla="*/ 244475 h 244475"/>
              <a:gd name="connsiteX18" fmla="*/ 225923 w 745948"/>
              <a:gd name="connsiteY18" fmla="*/ 228041 h 244475"/>
              <a:gd name="connsiteX19" fmla="*/ 209489 w 745948"/>
              <a:gd name="connsiteY19" fmla="*/ 211608 h 244475"/>
              <a:gd name="connsiteX20" fmla="*/ 273841 w 745948"/>
              <a:gd name="connsiteY20" fmla="*/ 211608 h 244475"/>
              <a:gd name="connsiteX21" fmla="*/ 257408 w 745948"/>
              <a:gd name="connsiteY21" fmla="*/ 228041 h 244475"/>
              <a:gd name="connsiteX22" fmla="*/ 273841 w 745948"/>
              <a:gd name="connsiteY22" fmla="*/ 244475 h 244475"/>
              <a:gd name="connsiteX23" fmla="*/ 290275 w 745948"/>
              <a:gd name="connsiteY23" fmla="*/ 228041 h 244475"/>
              <a:gd name="connsiteX24" fmla="*/ 273841 w 745948"/>
              <a:gd name="connsiteY24" fmla="*/ 211608 h 244475"/>
              <a:gd name="connsiteX25" fmla="*/ 338193 w 745948"/>
              <a:gd name="connsiteY25" fmla="*/ 211608 h 244475"/>
              <a:gd name="connsiteX26" fmla="*/ 321759 w 745948"/>
              <a:gd name="connsiteY26" fmla="*/ 228041 h 244475"/>
              <a:gd name="connsiteX27" fmla="*/ 338193 w 745948"/>
              <a:gd name="connsiteY27" fmla="*/ 244475 h 244475"/>
              <a:gd name="connsiteX28" fmla="*/ 354627 w 745948"/>
              <a:gd name="connsiteY28" fmla="*/ 228041 h 244475"/>
              <a:gd name="connsiteX29" fmla="*/ 338193 w 745948"/>
              <a:gd name="connsiteY29" fmla="*/ 211608 h 244475"/>
              <a:gd name="connsiteX30" fmla="*/ 407755 w 745948"/>
              <a:gd name="connsiteY30" fmla="*/ 211608 h 244475"/>
              <a:gd name="connsiteX31" fmla="*/ 391321 w 745948"/>
              <a:gd name="connsiteY31" fmla="*/ 228041 h 244475"/>
              <a:gd name="connsiteX32" fmla="*/ 407755 w 745948"/>
              <a:gd name="connsiteY32" fmla="*/ 244475 h 244475"/>
              <a:gd name="connsiteX33" fmla="*/ 424189 w 745948"/>
              <a:gd name="connsiteY33" fmla="*/ 228041 h 244475"/>
              <a:gd name="connsiteX34" fmla="*/ 407755 w 745948"/>
              <a:gd name="connsiteY34" fmla="*/ 211608 h 244475"/>
              <a:gd name="connsiteX35" fmla="*/ 472107 w 745948"/>
              <a:gd name="connsiteY35" fmla="*/ 211608 h 244475"/>
              <a:gd name="connsiteX36" fmla="*/ 455673 w 745948"/>
              <a:gd name="connsiteY36" fmla="*/ 228041 h 244475"/>
              <a:gd name="connsiteX37" fmla="*/ 472107 w 745948"/>
              <a:gd name="connsiteY37" fmla="*/ 244475 h 244475"/>
              <a:gd name="connsiteX38" fmla="*/ 488540 w 745948"/>
              <a:gd name="connsiteY38" fmla="*/ 228041 h 244475"/>
              <a:gd name="connsiteX39" fmla="*/ 472107 w 745948"/>
              <a:gd name="connsiteY39" fmla="*/ 211608 h 244475"/>
              <a:gd name="connsiteX40" fmla="*/ 536459 w 745948"/>
              <a:gd name="connsiteY40" fmla="*/ 211608 h 244475"/>
              <a:gd name="connsiteX41" fmla="*/ 520025 w 745948"/>
              <a:gd name="connsiteY41" fmla="*/ 228041 h 244475"/>
              <a:gd name="connsiteX42" fmla="*/ 536459 w 745948"/>
              <a:gd name="connsiteY42" fmla="*/ 244475 h 244475"/>
              <a:gd name="connsiteX43" fmla="*/ 552892 w 745948"/>
              <a:gd name="connsiteY43" fmla="*/ 228041 h 244475"/>
              <a:gd name="connsiteX44" fmla="*/ 536459 w 745948"/>
              <a:gd name="connsiteY44" fmla="*/ 211608 h 244475"/>
              <a:gd name="connsiteX45" fmla="*/ 600810 w 745948"/>
              <a:gd name="connsiteY45" fmla="*/ 211608 h 244475"/>
              <a:gd name="connsiteX46" fmla="*/ 584377 w 745948"/>
              <a:gd name="connsiteY46" fmla="*/ 228041 h 244475"/>
              <a:gd name="connsiteX47" fmla="*/ 600810 w 745948"/>
              <a:gd name="connsiteY47" fmla="*/ 244475 h 244475"/>
              <a:gd name="connsiteX48" fmla="*/ 617244 w 745948"/>
              <a:gd name="connsiteY48" fmla="*/ 228041 h 244475"/>
              <a:gd name="connsiteX49" fmla="*/ 600810 w 745948"/>
              <a:gd name="connsiteY49" fmla="*/ 211608 h 244475"/>
              <a:gd name="connsiteX50" fmla="*/ 665162 w 745948"/>
              <a:gd name="connsiteY50" fmla="*/ 211608 h 244475"/>
              <a:gd name="connsiteX51" fmla="*/ 648729 w 745948"/>
              <a:gd name="connsiteY51" fmla="*/ 228041 h 244475"/>
              <a:gd name="connsiteX52" fmla="*/ 665162 w 745948"/>
              <a:gd name="connsiteY52" fmla="*/ 244475 h 244475"/>
              <a:gd name="connsiteX53" fmla="*/ 681596 w 745948"/>
              <a:gd name="connsiteY53" fmla="*/ 228041 h 244475"/>
              <a:gd name="connsiteX54" fmla="*/ 665162 w 745948"/>
              <a:gd name="connsiteY54" fmla="*/ 211608 h 244475"/>
              <a:gd name="connsiteX55" fmla="*/ 729514 w 745948"/>
              <a:gd name="connsiteY55" fmla="*/ 211608 h 244475"/>
              <a:gd name="connsiteX56" fmla="*/ 713080 w 745948"/>
              <a:gd name="connsiteY56" fmla="*/ 228041 h 244475"/>
              <a:gd name="connsiteX57" fmla="*/ 729514 w 745948"/>
              <a:gd name="connsiteY57" fmla="*/ 244475 h 244475"/>
              <a:gd name="connsiteX58" fmla="*/ 745948 w 745948"/>
              <a:gd name="connsiteY58" fmla="*/ 228041 h 244475"/>
              <a:gd name="connsiteX59" fmla="*/ 729514 w 745948"/>
              <a:gd name="connsiteY59" fmla="*/ 211608 h 244475"/>
              <a:gd name="connsiteX60" fmla="*/ 16434 w 745948"/>
              <a:gd name="connsiteY60" fmla="*/ 141072 h 244475"/>
              <a:gd name="connsiteX61" fmla="*/ 0 w 745948"/>
              <a:gd name="connsiteY61" fmla="*/ 157505 h 244475"/>
              <a:gd name="connsiteX62" fmla="*/ 16434 w 745948"/>
              <a:gd name="connsiteY62" fmla="*/ 173939 h 244475"/>
              <a:gd name="connsiteX63" fmla="*/ 32868 w 745948"/>
              <a:gd name="connsiteY63" fmla="*/ 157505 h 244475"/>
              <a:gd name="connsiteX64" fmla="*/ 16434 w 745948"/>
              <a:gd name="connsiteY64" fmla="*/ 141072 h 244475"/>
              <a:gd name="connsiteX65" fmla="*/ 80786 w 745948"/>
              <a:gd name="connsiteY65" fmla="*/ 141072 h 244475"/>
              <a:gd name="connsiteX66" fmla="*/ 64352 w 745948"/>
              <a:gd name="connsiteY66" fmla="*/ 157505 h 244475"/>
              <a:gd name="connsiteX67" fmla="*/ 80786 w 745948"/>
              <a:gd name="connsiteY67" fmla="*/ 173939 h 244475"/>
              <a:gd name="connsiteX68" fmla="*/ 97219 w 745948"/>
              <a:gd name="connsiteY68" fmla="*/ 157505 h 244475"/>
              <a:gd name="connsiteX69" fmla="*/ 80786 w 745948"/>
              <a:gd name="connsiteY69" fmla="*/ 141072 h 244475"/>
              <a:gd name="connsiteX70" fmla="*/ 145138 w 745948"/>
              <a:gd name="connsiteY70" fmla="*/ 141072 h 244475"/>
              <a:gd name="connsiteX71" fmla="*/ 128704 w 745948"/>
              <a:gd name="connsiteY71" fmla="*/ 157505 h 244475"/>
              <a:gd name="connsiteX72" fmla="*/ 145138 w 745948"/>
              <a:gd name="connsiteY72" fmla="*/ 173939 h 244475"/>
              <a:gd name="connsiteX73" fmla="*/ 161571 w 745948"/>
              <a:gd name="connsiteY73" fmla="*/ 157505 h 244475"/>
              <a:gd name="connsiteX74" fmla="*/ 145138 w 745948"/>
              <a:gd name="connsiteY74" fmla="*/ 141072 h 244475"/>
              <a:gd name="connsiteX75" fmla="*/ 209489 w 745948"/>
              <a:gd name="connsiteY75" fmla="*/ 141072 h 244475"/>
              <a:gd name="connsiteX76" fmla="*/ 193056 w 745948"/>
              <a:gd name="connsiteY76" fmla="*/ 157505 h 244475"/>
              <a:gd name="connsiteX77" fmla="*/ 209489 w 745948"/>
              <a:gd name="connsiteY77" fmla="*/ 173939 h 244475"/>
              <a:gd name="connsiteX78" fmla="*/ 225923 w 745948"/>
              <a:gd name="connsiteY78" fmla="*/ 157505 h 244475"/>
              <a:gd name="connsiteX79" fmla="*/ 209489 w 745948"/>
              <a:gd name="connsiteY79" fmla="*/ 141072 h 244475"/>
              <a:gd name="connsiteX80" fmla="*/ 273841 w 745948"/>
              <a:gd name="connsiteY80" fmla="*/ 141072 h 244475"/>
              <a:gd name="connsiteX81" fmla="*/ 257408 w 745948"/>
              <a:gd name="connsiteY81" fmla="*/ 157505 h 244475"/>
              <a:gd name="connsiteX82" fmla="*/ 273841 w 745948"/>
              <a:gd name="connsiteY82" fmla="*/ 173939 h 244475"/>
              <a:gd name="connsiteX83" fmla="*/ 290275 w 745948"/>
              <a:gd name="connsiteY83" fmla="*/ 157505 h 244475"/>
              <a:gd name="connsiteX84" fmla="*/ 273841 w 745948"/>
              <a:gd name="connsiteY84" fmla="*/ 141072 h 244475"/>
              <a:gd name="connsiteX85" fmla="*/ 338193 w 745948"/>
              <a:gd name="connsiteY85" fmla="*/ 141072 h 244475"/>
              <a:gd name="connsiteX86" fmla="*/ 321759 w 745948"/>
              <a:gd name="connsiteY86" fmla="*/ 157505 h 244475"/>
              <a:gd name="connsiteX87" fmla="*/ 338193 w 745948"/>
              <a:gd name="connsiteY87" fmla="*/ 173939 h 244475"/>
              <a:gd name="connsiteX88" fmla="*/ 354627 w 745948"/>
              <a:gd name="connsiteY88" fmla="*/ 157505 h 244475"/>
              <a:gd name="connsiteX89" fmla="*/ 338193 w 745948"/>
              <a:gd name="connsiteY89" fmla="*/ 141072 h 244475"/>
              <a:gd name="connsiteX90" fmla="*/ 407755 w 745948"/>
              <a:gd name="connsiteY90" fmla="*/ 141072 h 244475"/>
              <a:gd name="connsiteX91" fmla="*/ 391321 w 745948"/>
              <a:gd name="connsiteY91" fmla="*/ 157505 h 244475"/>
              <a:gd name="connsiteX92" fmla="*/ 407755 w 745948"/>
              <a:gd name="connsiteY92" fmla="*/ 173939 h 244475"/>
              <a:gd name="connsiteX93" fmla="*/ 424189 w 745948"/>
              <a:gd name="connsiteY93" fmla="*/ 157505 h 244475"/>
              <a:gd name="connsiteX94" fmla="*/ 407755 w 745948"/>
              <a:gd name="connsiteY94" fmla="*/ 141072 h 244475"/>
              <a:gd name="connsiteX95" fmla="*/ 472107 w 745948"/>
              <a:gd name="connsiteY95" fmla="*/ 141072 h 244475"/>
              <a:gd name="connsiteX96" fmla="*/ 455673 w 745948"/>
              <a:gd name="connsiteY96" fmla="*/ 157505 h 244475"/>
              <a:gd name="connsiteX97" fmla="*/ 472107 w 745948"/>
              <a:gd name="connsiteY97" fmla="*/ 173939 h 244475"/>
              <a:gd name="connsiteX98" fmla="*/ 488540 w 745948"/>
              <a:gd name="connsiteY98" fmla="*/ 157505 h 244475"/>
              <a:gd name="connsiteX99" fmla="*/ 472107 w 745948"/>
              <a:gd name="connsiteY99" fmla="*/ 141072 h 244475"/>
              <a:gd name="connsiteX100" fmla="*/ 536459 w 745948"/>
              <a:gd name="connsiteY100" fmla="*/ 141072 h 244475"/>
              <a:gd name="connsiteX101" fmla="*/ 520025 w 745948"/>
              <a:gd name="connsiteY101" fmla="*/ 157505 h 244475"/>
              <a:gd name="connsiteX102" fmla="*/ 536459 w 745948"/>
              <a:gd name="connsiteY102" fmla="*/ 173939 h 244475"/>
              <a:gd name="connsiteX103" fmla="*/ 552892 w 745948"/>
              <a:gd name="connsiteY103" fmla="*/ 157505 h 244475"/>
              <a:gd name="connsiteX104" fmla="*/ 536459 w 745948"/>
              <a:gd name="connsiteY104" fmla="*/ 141072 h 244475"/>
              <a:gd name="connsiteX105" fmla="*/ 600810 w 745948"/>
              <a:gd name="connsiteY105" fmla="*/ 141072 h 244475"/>
              <a:gd name="connsiteX106" fmla="*/ 584377 w 745948"/>
              <a:gd name="connsiteY106" fmla="*/ 157505 h 244475"/>
              <a:gd name="connsiteX107" fmla="*/ 600810 w 745948"/>
              <a:gd name="connsiteY107" fmla="*/ 173939 h 244475"/>
              <a:gd name="connsiteX108" fmla="*/ 617244 w 745948"/>
              <a:gd name="connsiteY108" fmla="*/ 157505 h 244475"/>
              <a:gd name="connsiteX109" fmla="*/ 600810 w 745948"/>
              <a:gd name="connsiteY109" fmla="*/ 141072 h 244475"/>
              <a:gd name="connsiteX110" fmla="*/ 665162 w 745948"/>
              <a:gd name="connsiteY110" fmla="*/ 141072 h 244475"/>
              <a:gd name="connsiteX111" fmla="*/ 648729 w 745948"/>
              <a:gd name="connsiteY111" fmla="*/ 157505 h 244475"/>
              <a:gd name="connsiteX112" fmla="*/ 665162 w 745948"/>
              <a:gd name="connsiteY112" fmla="*/ 173939 h 244475"/>
              <a:gd name="connsiteX113" fmla="*/ 681596 w 745948"/>
              <a:gd name="connsiteY113" fmla="*/ 157505 h 244475"/>
              <a:gd name="connsiteX114" fmla="*/ 665162 w 745948"/>
              <a:gd name="connsiteY114" fmla="*/ 141072 h 244475"/>
              <a:gd name="connsiteX115" fmla="*/ 729514 w 745948"/>
              <a:gd name="connsiteY115" fmla="*/ 141072 h 244475"/>
              <a:gd name="connsiteX116" fmla="*/ 713080 w 745948"/>
              <a:gd name="connsiteY116" fmla="*/ 157505 h 244475"/>
              <a:gd name="connsiteX117" fmla="*/ 729514 w 745948"/>
              <a:gd name="connsiteY117" fmla="*/ 173939 h 244475"/>
              <a:gd name="connsiteX118" fmla="*/ 745948 w 745948"/>
              <a:gd name="connsiteY118" fmla="*/ 157505 h 244475"/>
              <a:gd name="connsiteX119" fmla="*/ 729514 w 745948"/>
              <a:gd name="connsiteY119" fmla="*/ 141072 h 244475"/>
              <a:gd name="connsiteX120" fmla="*/ 16434 w 745948"/>
              <a:gd name="connsiteY120" fmla="*/ 70536 h 244475"/>
              <a:gd name="connsiteX121" fmla="*/ 0 w 745948"/>
              <a:gd name="connsiteY121" fmla="*/ 86970 h 244475"/>
              <a:gd name="connsiteX122" fmla="*/ 16434 w 745948"/>
              <a:gd name="connsiteY122" fmla="*/ 103403 h 244475"/>
              <a:gd name="connsiteX123" fmla="*/ 32868 w 745948"/>
              <a:gd name="connsiteY123" fmla="*/ 86970 h 244475"/>
              <a:gd name="connsiteX124" fmla="*/ 16434 w 745948"/>
              <a:gd name="connsiteY124" fmla="*/ 70536 h 244475"/>
              <a:gd name="connsiteX125" fmla="*/ 80786 w 745948"/>
              <a:gd name="connsiteY125" fmla="*/ 70536 h 244475"/>
              <a:gd name="connsiteX126" fmla="*/ 64352 w 745948"/>
              <a:gd name="connsiteY126" fmla="*/ 86970 h 244475"/>
              <a:gd name="connsiteX127" fmla="*/ 80786 w 745948"/>
              <a:gd name="connsiteY127" fmla="*/ 103403 h 244475"/>
              <a:gd name="connsiteX128" fmla="*/ 97219 w 745948"/>
              <a:gd name="connsiteY128" fmla="*/ 86970 h 244475"/>
              <a:gd name="connsiteX129" fmla="*/ 80786 w 745948"/>
              <a:gd name="connsiteY129" fmla="*/ 70536 h 244475"/>
              <a:gd name="connsiteX130" fmla="*/ 145138 w 745948"/>
              <a:gd name="connsiteY130" fmla="*/ 70536 h 244475"/>
              <a:gd name="connsiteX131" fmla="*/ 128704 w 745948"/>
              <a:gd name="connsiteY131" fmla="*/ 86970 h 244475"/>
              <a:gd name="connsiteX132" fmla="*/ 145138 w 745948"/>
              <a:gd name="connsiteY132" fmla="*/ 103403 h 244475"/>
              <a:gd name="connsiteX133" fmla="*/ 161571 w 745948"/>
              <a:gd name="connsiteY133" fmla="*/ 86970 h 244475"/>
              <a:gd name="connsiteX134" fmla="*/ 145138 w 745948"/>
              <a:gd name="connsiteY134" fmla="*/ 70536 h 244475"/>
              <a:gd name="connsiteX135" fmla="*/ 209489 w 745948"/>
              <a:gd name="connsiteY135" fmla="*/ 70536 h 244475"/>
              <a:gd name="connsiteX136" fmla="*/ 193056 w 745948"/>
              <a:gd name="connsiteY136" fmla="*/ 86970 h 244475"/>
              <a:gd name="connsiteX137" fmla="*/ 209489 w 745948"/>
              <a:gd name="connsiteY137" fmla="*/ 103403 h 244475"/>
              <a:gd name="connsiteX138" fmla="*/ 225923 w 745948"/>
              <a:gd name="connsiteY138" fmla="*/ 86970 h 244475"/>
              <a:gd name="connsiteX139" fmla="*/ 209489 w 745948"/>
              <a:gd name="connsiteY139" fmla="*/ 70536 h 244475"/>
              <a:gd name="connsiteX140" fmla="*/ 273841 w 745948"/>
              <a:gd name="connsiteY140" fmla="*/ 70536 h 244475"/>
              <a:gd name="connsiteX141" fmla="*/ 257408 w 745948"/>
              <a:gd name="connsiteY141" fmla="*/ 86970 h 244475"/>
              <a:gd name="connsiteX142" fmla="*/ 273841 w 745948"/>
              <a:gd name="connsiteY142" fmla="*/ 103403 h 244475"/>
              <a:gd name="connsiteX143" fmla="*/ 290275 w 745948"/>
              <a:gd name="connsiteY143" fmla="*/ 86970 h 244475"/>
              <a:gd name="connsiteX144" fmla="*/ 273841 w 745948"/>
              <a:gd name="connsiteY144" fmla="*/ 70536 h 244475"/>
              <a:gd name="connsiteX145" fmla="*/ 338193 w 745948"/>
              <a:gd name="connsiteY145" fmla="*/ 70536 h 244475"/>
              <a:gd name="connsiteX146" fmla="*/ 321759 w 745948"/>
              <a:gd name="connsiteY146" fmla="*/ 86970 h 244475"/>
              <a:gd name="connsiteX147" fmla="*/ 338193 w 745948"/>
              <a:gd name="connsiteY147" fmla="*/ 103403 h 244475"/>
              <a:gd name="connsiteX148" fmla="*/ 354627 w 745948"/>
              <a:gd name="connsiteY148" fmla="*/ 86970 h 244475"/>
              <a:gd name="connsiteX149" fmla="*/ 338193 w 745948"/>
              <a:gd name="connsiteY149" fmla="*/ 70536 h 244475"/>
              <a:gd name="connsiteX150" fmla="*/ 407755 w 745948"/>
              <a:gd name="connsiteY150" fmla="*/ 70536 h 244475"/>
              <a:gd name="connsiteX151" fmla="*/ 391321 w 745948"/>
              <a:gd name="connsiteY151" fmla="*/ 86970 h 244475"/>
              <a:gd name="connsiteX152" fmla="*/ 407755 w 745948"/>
              <a:gd name="connsiteY152" fmla="*/ 103403 h 244475"/>
              <a:gd name="connsiteX153" fmla="*/ 424189 w 745948"/>
              <a:gd name="connsiteY153" fmla="*/ 86970 h 244475"/>
              <a:gd name="connsiteX154" fmla="*/ 407755 w 745948"/>
              <a:gd name="connsiteY154" fmla="*/ 70536 h 244475"/>
              <a:gd name="connsiteX155" fmla="*/ 472107 w 745948"/>
              <a:gd name="connsiteY155" fmla="*/ 70536 h 244475"/>
              <a:gd name="connsiteX156" fmla="*/ 455673 w 745948"/>
              <a:gd name="connsiteY156" fmla="*/ 86970 h 244475"/>
              <a:gd name="connsiteX157" fmla="*/ 472107 w 745948"/>
              <a:gd name="connsiteY157" fmla="*/ 103403 h 244475"/>
              <a:gd name="connsiteX158" fmla="*/ 488540 w 745948"/>
              <a:gd name="connsiteY158" fmla="*/ 86970 h 244475"/>
              <a:gd name="connsiteX159" fmla="*/ 472107 w 745948"/>
              <a:gd name="connsiteY159" fmla="*/ 70536 h 244475"/>
              <a:gd name="connsiteX160" fmla="*/ 536459 w 745948"/>
              <a:gd name="connsiteY160" fmla="*/ 70536 h 244475"/>
              <a:gd name="connsiteX161" fmla="*/ 520025 w 745948"/>
              <a:gd name="connsiteY161" fmla="*/ 86970 h 244475"/>
              <a:gd name="connsiteX162" fmla="*/ 536459 w 745948"/>
              <a:gd name="connsiteY162" fmla="*/ 103403 h 244475"/>
              <a:gd name="connsiteX163" fmla="*/ 552892 w 745948"/>
              <a:gd name="connsiteY163" fmla="*/ 86970 h 244475"/>
              <a:gd name="connsiteX164" fmla="*/ 536459 w 745948"/>
              <a:gd name="connsiteY164" fmla="*/ 70536 h 244475"/>
              <a:gd name="connsiteX165" fmla="*/ 600810 w 745948"/>
              <a:gd name="connsiteY165" fmla="*/ 70536 h 244475"/>
              <a:gd name="connsiteX166" fmla="*/ 584377 w 745948"/>
              <a:gd name="connsiteY166" fmla="*/ 86970 h 244475"/>
              <a:gd name="connsiteX167" fmla="*/ 600810 w 745948"/>
              <a:gd name="connsiteY167" fmla="*/ 103403 h 244475"/>
              <a:gd name="connsiteX168" fmla="*/ 617244 w 745948"/>
              <a:gd name="connsiteY168" fmla="*/ 86970 h 244475"/>
              <a:gd name="connsiteX169" fmla="*/ 600810 w 745948"/>
              <a:gd name="connsiteY169" fmla="*/ 70536 h 244475"/>
              <a:gd name="connsiteX170" fmla="*/ 665162 w 745948"/>
              <a:gd name="connsiteY170" fmla="*/ 70536 h 244475"/>
              <a:gd name="connsiteX171" fmla="*/ 648729 w 745948"/>
              <a:gd name="connsiteY171" fmla="*/ 86970 h 244475"/>
              <a:gd name="connsiteX172" fmla="*/ 665162 w 745948"/>
              <a:gd name="connsiteY172" fmla="*/ 103403 h 244475"/>
              <a:gd name="connsiteX173" fmla="*/ 681596 w 745948"/>
              <a:gd name="connsiteY173" fmla="*/ 86970 h 244475"/>
              <a:gd name="connsiteX174" fmla="*/ 665162 w 745948"/>
              <a:gd name="connsiteY174" fmla="*/ 70536 h 244475"/>
              <a:gd name="connsiteX175" fmla="*/ 729514 w 745948"/>
              <a:gd name="connsiteY175" fmla="*/ 70536 h 244475"/>
              <a:gd name="connsiteX176" fmla="*/ 713080 w 745948"/>
              <a:gd name="connsiteY176" fmla="*/ 86970 h 244475"/>
              <a:gd name="connsiteX177" fmla="*/ 729514 w 745948"/>
              <a:gd name="connsiteY177" fmla="*/ 103403 h 244475"/>
              <a:gd name="connsiteX178" fmla="*/ 745948 w 745948"/>
              <a:gd name="connsiteY178" fmla="*/ 86970 h 244475"/>
              <a:gd name="connsiteX179" fmla="*/ 729514 w 745948"/>
              <a:gd name="connsiteY179" fmla="*/ 70536 h 244475"/>
              <a:gd name="connsiteX180" fmla="*/ 16434 w 745948"/>
              <a:gd name="connsiteY180" fmla="*/ 0 h 244475"/>
              <a:gd name="connsiteX181" fmla="*/ 0 w 745948"/>
              <a:gd name="connsiteY181" fmla="*/ 16434 h 244475"/>
              <a:gd name="connsiteX182" fmla="*/ 16434 w 745948"/>
              <a:gd name="connsiteY182" fmla="*/ 32868 h 244475"/>
              <a:gd name="connsiteX183" fmla="*/ 32868 w 745948"/>
              <a:gd name="connsiteY183" fmla="*/ 16434 h 244475"/>
              <a:gd name="connsiteX184" fmla="*/ 16434 w 745948"/>
              <a:gd name="connsiteY184" fmla="*/ 0 h 244475"/>
              <a:gd name="connsiteX185" fmla="*/ 80786 w 745948"/>
              <a:gd name="connsiteY185" fmla="*/ 0 h 244475"/>
              <a:gd name="connsiteX186" fmla="*/ 64352 w 745948"/>
              <a:gd name="connsiteY186" fmla="*/ 16434 h 244475"/>
              <a:gd name="connsiteX187" fmla="*/ 80786 w 745948"/>
              <a:gd name="connsiteY187" fmla="*/ 32868 h 244475"/>
              <a:gd name="connsiteX188" fmla="*/ 97219 w 745948"/>
              <a:gd name="connsiteY188" fmla="*/ 16434 h 244475"/>
              <a:gd name="connsiteX189" fmla="*/ 80786 w 745948"/>
              <a:gd name="connsiteY189" fmla="*/ 0 h 244475"/>
              <a:gd name="connsiteX190" fmla="*/ 145138 w 745948"/>
              <a:gd name="connsiteY190" fmla="*/ 0 h 244475"/>
              <a:gd name="connsiteX191" fmla="*/ 128704 w 745948"/>
              <a:gd name="connsiteY191" fmla="*/ 16434 h 244475"/>
              <a:gd name="connsiteX192" fmla="*/ 145138 w 745948"/>
              <a:gd name="connsiteY192" fmla="*/ 32868 h 244475"/>
              <a:gd name="connsiteX193" fmla="*/ 161571 w 745948"/>
              <a:gd name="connsiteY193" fmla="*/ 16434 h 244475"/>
              <a:gd name="connsiteX194" fmla="*/ 145138 w 745948"/>
              <a:gd name="connsiteY194" fmla="*/ 0 h 244475"/>
              <a:gd name="connsiteX195" fmla="*/ 209489 w 745948"/>
              <a:gd name="connsiteY195" fmla="*/ 0 h 244475"/>
              <a:gd name="connsiteX196" fmla="*/ 193056 w 745948"/>
              <a:gd name="connsiteY196" fmla="*/ 16434 h 244475"/>
              <a:gd name="connsiteX197" fmla="*/ 209489 w 745948"/>
              <a:gd name="connsiteY197" fmla="*/ 32868 h 244475"/>
              <a:gd name="connsiteX198" fmla="*/ 225923 w 745948"/>
              <a:gd name="connsiteY198" fmla="*/ 16434 h 244475"/>
              <a:gd name="connsiteX199" fmla="*/ 209489 w 745948"/>
              <a:gd name="connsiteY199" fmla="*/ 0 h 244475"/>
              <a:gd name="connsiteX200" fmla="*/ 273841 w 745948"/>
              <a:gd name="connsiteY200" fmla="*/ 0 h 244475"/>
              <a:gd name="connsiteX201" fmla="*/ 257408 w 745948"/>
              <a:gd name="connsiteY201" fmla="*/ 16434 h 244475"/>
              <a:gd name="connsiteX202" fmla="*/ 273841 w 745948"/>
              <a:gd name="connsiteY202" fmla="*/ 32868 h 244475"/>
              <a:gd name="connsiteX203" fmla="*/ 290275 w 745948"/>
              <a:gd name="connsiteY203" fmla="*/ 16434 h 244475"/>
              <a:gd name="connsiteX204" fmla="*/ 273841 w 745948"/>
              <a:gd name="connsiteY204" fmla="*/ 0 h 244475"/>
              <a:gd name="connsiteX205" fmla="*/ 338193 w 745948"/>
              <a:gd name="connsiteY205" fmla="*/ 0 h 244475"/>
              <a:gd name="connsiteX206" fmla="*/ 321759 w 745948"/>
              <a:gd name="connsiteY206" fmla="*/ 16434 h 244475"/>
              <a:gd name="connsiteX207" fmla="*/ 338193 w 745948"/>
              <a:gd name="connsiteY207" fmla="*/ 32868 h 244475"/>
              <a:gd name="connsiteX208" fmla="*/ 354627 w 745948"/>
              <a:gd name="connsiteY208" fmla="*/ 16434 h 244475"/>
              <a:gd name="connsiteX209" fmla="*/ 338193 w 745948"/>
              <a:gd name="connsiteY209" fmla="*/ 0 h 244475"/>
              <a:gd name="connsiteX210" fmla="*/ 407755 w 745948"/>
              <a:gd name="connsiteY210" fmla="*/ 0 h 244475"/>
              <a:gd name="connsiteX211" fmla="*/ 391321 w 745948"/>
              <a:gd name="connsiteY211" fmla="*/ 16434 h 244475"/>
              <a:gd name="connsiteX212" fmla="*/ 407755 w 745948"/>
              <a:gd name="connsiteY212" fmla="*/ 32868 h 244475"/>
              <a:gd name="connsiteX213" fmla="*/ 424189 w 745948"/>
              <a:gd name="connsiteY213" fmla="*/ 16434 h 244475"/>
              <a:gd name="connsiteX214" fmla="*/ 407755 w 745948"/>
              <a:gd name="connsiteY214" fmla="*/ 0 h 244475"/>
              <a:gd name="connsiteX215" fmla="*/ 472107 w 745948"/>
              <a:gd name="connsiteY215" fmla="*/ 0 h 244475"/>
              <a:gd name="connsiteX216" fmla="*/ 455673 w 745948"/>
              <a:gd name="connsiteY216" fmla="*/ 16434 h 244475"/>
              <a:gd name="connsiteX217" fmla="*/ 472107 w 745948"/>
              <a:gd name="connsiteY217" fmla="*/ 32868 h 244475"/>
              <a:gd name="connsiteX218" fmla="*/ 488540 w 745948"/>
              <a:gd name="connsiteY218" fmla="*/ 16434 h 244475"/>
              <a:gd name="connsiteX219" fmla="*/ 472107 w 745948"/>
              <a:gd name="connsiteY219" fmla="*/ 0 h 244475"/>
              <a:gd name="connsiteX220" fmla="*/ 536459 w 745948"/>
              <a:gd name="connsiteY220" fmla="*/ 0 h 244475"/>
              <a:gd name="connsiteX221" fmla="*/ 520025 w 745948"/>
              <a:gd name="connsiteY221" fmla="*/ 16434 h 244475"/>
              <a:gd name="connsiteX222" fmla="*/ 536459 w 745948"/>
              <a:gd name="connsiteY222" fmla="*/ 32868 h 244475"/>
              <a:gd name="connsiteX223" fmla="*/ 552892 w 745948"/>
              <a:gd name="connsiteY223" fmla="*/ 16434 h 244475"/>
              <a:gd name="connsiteX224" fmla="*/ 536459 w 745948"/>
              <a:gd name="connsiteY224" fmla="*/ 0 h 244475"/>
              <a:gd name="connsiteX225" fmla="*/ 600810 w 745948"/>
              <a:gd name="connsiteY225" fmla="*/ 0 h 244475"/>
              <a:gd name="connsiteX226" fmla="*/ 584377 w 745948"/>
              <a:gd name="connsiteY226" fmla="*/ 16434 h 244475"/>
              <a:gd name="connsiteX227" fmla="*/ 600810 w 745948"/>
              <a:gd name="connsiteY227" fmla="*/ 32868 h 244475"/>
              <a:gd name="connsiteX228" fmla="*/ 617244 w 745948"/>
              <a:gd name="connsiteY228" fmla="*/ 16434 h 244475"/>
              <a:gd name="connsiteX229" fmla="*/ 600810 w 745948"/>
              <a:gd name="connsiteY229" fmla="*/ 0 h 244475"/>
              <a:gd name="connsiteX230" fmla="*/ 665162 w 745948"/>
              <a:gd name="connsiteY230" fmla="*/ 0 h 244475"/>
              <a:gd name="connsiteX231" fmla="*/ 648729 w 745948"/>
              <a:gd name="connsiteY231" fmla="*/ 16434 h 244475"/>
              <a:gd name="connsiteX232" fmla="*/ 665162 w 745948"/>
              <a:gd name="connsiteY232" fmla="*/ 32868 h 244475"/>
              <a:gd name="connsiteX233" fmla="*/ 681596 w 745948"/>
              <a:gd name="connsiteY233" fmla="*/ 16434 h 244475"/>
              <a:gd name="connsiteX234" fmla="*/ 665162 w 745948"/>
              <a:gd name="connsiteY234" fmla="*/ 0 h 244475"/>
              <a:gd name="connsiteX235" fmla="*/ 729514 w 745948"/>
              <a:gd name="connsiteY235" fmla="*/ 0 h 244475"/>
              <a:gd name="connsiteX236" fmla="*/ 713080 w 745948"/>
              <a:gd name="connsiteY236" fmla="*/ 16434 h 244475"/>
              <a:gd name="connsiteX237" fmla="*/ 729514 w 745948"/>
              <a:gd name="connsiteY237" fmla="*/ 32868 h 244475"/>
              <a:gd name="connsiteX238" fmla="*/ 745948 w 745948"/>
              <a:gd name="connsiteY238" fmla="*/ 16434 h 244475"/>
              <a:gd name="connsiteX239" fmla="*/ 729514 w 745948"/>
              <a:gd name="connsiteY239" fmla="*/ 0 h 244475"/>
            </a:gdLst>
            <a:rect l="l" t="t" r="r" b="b"/>
            <a:pathLst>
              <a:path w="745948" h="244475">
                <a:moveTo>
                  <a:pt x="16434" y="211608"/>
                </a:moveTo>
                <a:cubicBezTo>
                  <a:pt x="7358" y="211608"/>
                  <a:pt x="0" y="218965"/>
                  <a:pt x="0" y="228041"/>
                </a:cubicBezTo>
                <a:cubicBezTo>
                  <a:pt x="0" y="237117"/>
                  <a:pt x="7358" y="244475"/>
                  <a:pt x="16434" y="244475"/>
                </a:cubicBezTo>
                <a:cubicBezTo>
                  <a:pt x="25510" y="244475"/>
                  <a:pt x="32868" y="237117"/>
                  <a:pt x="32868" y="228041"/>
                </a:cubicBezTo>
                <a:cubicBezTo>
                  <a:pt x="32868" y="218965"/>
                  <a:pt x="25510" y="211608"/>
                  <a:pt x="16434" y="211608"/>
                </a:cubicBezTo>
                <a:close/>
                <a:moveTo>
                  <a:pt x="80786" y="211608"/>
                </a:moveTo>
                <a:cubicBezTo>
                  <a:pt x="71710" y="211608"/>
                  <a:pt x="64352" y="218965"/>
                  <a:pt x="64352" y="228041"/>
                </a:cubicBezTo>
                <a:cubicBezTo>
                  <a:pt x="64352" y="237117"/>
                  <a:pt x="71710" y="244475"/>
                  <a:pt x="80786" y="244475"/>
                </a:cubicBezTo>
                <a:cubicBezTo>
                  <a:pt x="89862" y="244475"/>
                  <a:pt x="97219" y="237117"/>
                  <a:pt x="97219" y="228041"/>
                </a:cubicBezTo>
                <a:cubicBezTo>
                  <a:pt x="97219" y="218965"/>
                  <a:pt x="89862" y="211608"/>
                  <a:pt x="80786" y="211608"/>
                </a:cubicBezTo>
                <a:close/>
                <a:moveTo>
                  <a:pt x="145138" y="211608"/>
                </a:moveTo>
                <a:cubicBezTo>
                  <a:pt x="136062" y="211608"/>
                  <a:pt x="128704" y="218965"/>
                  <a:pt x="128704" y="228041"/>
                </a:cubicBezTo>
                <a:cubicBezTo>
                  <a:pt x="128704" y="237117"/>
                  <a:pt x="136062" y="244475"/>
                  <a:pt x="145138" y="244475"/>
                </a:cubicBezTo>
                <a:cubicBezTo>
                  <a:pt x="154214" y="244475"/>
                  <a:pt x="161571" y="237117"/>
                  <a:pt x="161571" y="228041"/>
                </a:cubicBezTo>
                <a:cubicBezTo>
                  <a:pt x="161571" y="218965"/>
                  <a:pt x="154214" y="211608"/>
                  <a:pt x="145138" y="211608"/>
                </a:cubicBezTo>
                <a:close/>
                <a:moveTo>
                  <a:pt x="209489" y="211608"/>
                </a:moveTo>
                <a:cubicBezTo>
                  <a:pt x="200413" y="211608"/>
                  <a:pt x="193056" y="218965"/>
                  <a:pt x="193056" y="228041"/>
                </a:cubicBezTo>
                <a:cubicBezTo>
                  <a:pt x="193056" y="237117"/>
                  <a:pt x="200413" y="244475"/>
                  <a:pt x="209489" y="244475"/>
                </a:cubicBezTo>
                <a:cubicBezTo>
                  <a:pt x="218565" y="244475"/>
                  <a:pt x="225923" y="237117"/>
                  <a:pt x="225923" y="228041"/>
                </a:cubicBezTo>
                <a:cubicBezTo>
                  <a:pt x="225923" y="218965"/>
                  <a:pt x="218565" y="211608"/>
                  <a:pt x="209489" y="211608"/>
                </a:cubicBezTo>
                <a:close/>
                <a:moveTo>
                  <a:pt x="273841" y="211608"/>
                </a:moveTo>
                <a:cubicBezTo>
                  <a:pt x="264765" y="211608"/>
                  <a:pt x="257408" y="218965"/>
                  <a:pt x="257408" y="228041"/>
                </a:cubicBezTo>
                <a:cubicBezTo>
                  <a:pt x="257408" y="237117"/>
                  <a:pt x="264765" y="244475"/>
                  <a:pt x="273841" y="244475"/>
                </a:cubicBezTo>
                <a:cubicBezTo>
                  <a:pt x="282917" y="244475"/>
                  <a:pt x="290275" y="237117"/>
                  <a:pt x="290275" y="228041"/>
                </a:cubicBezTo>
                <a:cubicBezTo>
                  <a:pt x="290275" y="218965"/>
                  <a:pt x="282917" y="211608"/>
                  <a:pt x="273841" y="211608"/>
                </a:cubicBezTo>
                <a:close/>
                <a:moveTo>
                  <a:pt x="338193" y="211608"/>
                </a:moveTo>
                <a:cubicBezTo>
                  <a:pt x="329117" y="211608"/>
                  <a:pt x="321759" y="218965"/>
                  <a:pt x="321759" y="228041"/>
                </a:cubicBezTo>
                <a:cubicBezTo>
                  <a:pt x="321759" y="237117"/>
                  <a:pt x="329117" y="244475"/>
                  <a:pt x="338193" y="244475"/>
                </a:cubicBezTo>
                <a:cubicBezTo>
                  <a:pt x="347269" y="244475"/>
                  <a:pt x="354627" y="237117"/>
                  <a:pt x="354627" y="228041"/>
                </a:cubicBezTo>
                <a:cubicBezTo>
                  <a:pt x="354627" y="218965"/>
                  <a:pt x="347269" y="211608"/>
                  <a:pt x="338193" y="211608"/>
                </a:cubicBezTo>
                <a:close/>
                <a:moveTo>
                  <a:pt x="407755" y="211608"/>
                </a:moveTo>
                <a:cubicBezTo>
                  <a:pt x="398679" y="211608"/>
                  <a:pt x="391321" y="218965"/>
                  <a:pt x="391321" y="228041"/>
                </a:cubicBezTo>
                <a:cubicBezTo>
                  <a:pt x="391321" y="237117"/>
                  <a:pt x="398679" y="244475"/>
                  <a:pt x="407755" y="244475"/>
                </a:cubicBezTo>
                <a:cubicBezTo>
                  <a:pt x="416831" y="244475"/>
                  <a:pt x="424189" y="237117"/>
                  <a:pt x="424189" y="228041"/>
                </a:cubicBezTo>
                <a:cubicBezTo>
                  <a:pt x="424189" y="218965"/>
                  <a:pt x="416831" y="211608"/>
                  <a:pt x="407755" y="211608"/>
                </a:cubicBezTo>
                <a:close/>
                <a:moveTo>
                  <a:pt x="472107" y="211608"/>
                </a:moveTo>
                <a:cubicBezTo>
                  <a:pt x="463031" y="211608"/>
                  <a:pt x="455673" y="218965"/>
                  <a:pt x="455673" y="228041"/>
                </a:cubicBezTo>
                <a:cubicBezTo>
                  <a:pt x="455673" y="237117"/>
                  <a:pt x="463031" y="244475"/>
                  <a:pt x="472107" y="244475"/>
                </a:cubicBezTo>
                <a:cubicBezTo>
                  <a:pt x="481183" y="244475"/>
                  <a:pt x="488540" y="237117"/>
                  <a:pt x="488540" y="228041"/>
                </a:cubicBezTo>
                <a:cubicBezTo>
                  <a:pt x="488540" y="218965"/>
                  <a:pt x="481183" y="211608"/>
                  <a:pt x="472107" y="211608"/>
                </a:cubicBezTo>
                <a:close/>
                <a:moveTo>
                  <a:pt x="536459" y="211608"/>
                </a:moveTo>
                <a:cubicBezTo>
                  <a:pt x="527383" y="211608"/>
                  <a:pt x="520025" y="218965"/>
                  <a:pt x="520025" y="228041"/>
                </a:cubicBezTo>
                <a:cubicBezTo>
                  <a:pt x="520025" y="237117"/>
                  <a:pt x="527383" y="244475"/>
                  <a:pt x="536459" y="244475"/>
                </a:cubicBezTo>
                <a:cubicBezTo>
                  <a:pt x="545535" y="244475"/>
                  <a:pt x="552892" y="237117"/>
                  <a:pt x="552892" y="228041"/>
                </a:cubicBezTo>
                <a:cubicBezTo>
                  <a:pt x="552892" y="218965"/>
                  <a:pt x="545535" y="211608"/>
                  <a:pt x="536459" y="211608"/>
                </a:cubicBezTo>
                <a:close/>
                <a:moveTo>
                  <a:pt x="600810" y="211608"/>
                </a:moveTo>
                <a:cubicBezTo>
                  <a:pt x="591734" y="211608"/>
                  <a:pt x="584377" y="218965"/>
                  <a:pt x="584377" y="228041"/>
                </a:cubicBezTo>
                <a:cubicBezTo>
                  <a:pt x="584377" y="237117"/>
                  <a:pt x="591734" y="244475"/>
                  <a:pt x="600810" y="244475"/>
                </a:cubicBezTo>
                <a:cubicBezTo>
                  <a:pt x="609886" y="244475"/>
                  <a:pt x="617244" y="237117"/>
                  <a:pt x="617244" y="228041"/>
                </a:cubicBezTo>
                <a:cubicBezTo>
                  <a:pt x="617244" y="218965"/>
                  <a:pt x="609886" y="211608"/>
                  <a:pt x="600810" y="211608"/>
                </a:cubicBezTo>
                <a:close/>
                <a:moveTo>
                  <a:pt x="665162" y="211608"/>
                </a:moveTo>
                <a:cubicBezTo>
                  <a:pt x="656086" y="211608"/>
                  <a:pt x="648729" y="218965"/>
                  <a:pt x="648729" y="228041"/>
                </a:cubicBezTo>
                <a:cubicBezTo>
                  <a:pt x="648729" y="237117"/>
                  <a:pt x="656086" y="244475"/>
                  <a:pt x="665162" y="244475"/>
                </a:cubicBezTo>
                <a:cubicBezTo>
                  <a:pt x="674238" y="244475"/>
                  <a:pt x="681596" y="237117"/>
                  <a:pt x="681596" y="228041"/>
                </a:cubicBezTo>
                <a:cubicBezTo>
                  <a:pt x="681596" y="218965"/>
                  <a:pt x="674238" y="211608"/>
                  <a:pt x="665162" y="211608"/>
                </a:cubicBezTo>
                <a:close/>
                <a:moveTo>
                  <a:pt x="729514" y="211608"/>
                </a:moveTo>
                <a:cubicBezTo>
                  <a:pt x="720438" y="211608"/>
                  <a:pt x="713080" y="218965"/>
                  <a:pt x="713080" y="228041"/>
                </a:cubicBezTo>
                <a:cubicBezTo>
                  <a:pt x="713080" y="237117"/>
                  <a:pt x="720438" y="244475"/>
                  <a:pt x="729514" y="244475"/>
                </a:cubicBezTo>
                <a:cubicBezTo>
                  <a:pt x="738590" y="244475"/>
                  <a:pt x="745948" y="237117"/>
                  <a:pt x="745948" y="228041"/>
                </a:cubicBezTo>
                <a:cubicBezTo>
                  <a:pt x="745948" y="218965"/>
                  <a:pt x="738590" y="211608"/>
                  <a:pt x="729514" y="211608"/>
                </a:cubicBezTo>
                <a:close/>
                <a:moveTo>
                  <a:pt x="16434" y="141072"/>
                </a:moveTo>
                <a:cubicBezTo>
                  <a:pt x="7358" y="141072"/>
                  <a:pt x="0" y="148429"/>
                  <a:pt x="0" y="157505"/>
                </a:cubicBezTo>
                <a:cubicBezTo>
                  <a:pt x="0" y="166581"/>
                  <a:pt x="7358" y="173939"/>
                  <a:pt x="16434" y="173939"/>
                </a:cubicBezTo>
                <a:cubicBezTo>
                  <a:pt x="25510" y="173939"/>
                  <a:pt x="32868" y="166581"/>
                  <a:pt x="32868" y="157505"/>
                </a:cubicBezTo>
                <a:cubicBezTo>
                  <a:pt x="32868" y="148429"/>
                  <a:pt x="25510" y="141072"/>
                  <a:pt x="16434" y="141072"/>
                </a:cubicBezTo>
                <a:close/>
                <a:moveTo>
                  <a:pt x="80786" y="141072"/>
                </a:moveTo>
                <a:cubicBezTo>
                  <a:pt x="71710" y="141072"/>
                  <a:pt x="64352" y="148429"/>
                  <a:pt x="64352" y="157505"/>
                </a:cubicBezTo>
                <a:cubicBezTo>
                  <a:pt x="64352" y="166581"/>
                  <a:pt x="71710" y="173939"/>
                  <a:pt x="80786" y="173939"/>
                </a:cubicBezTo>
                <a:cubicBezTo>
                  <a:pt x="89862" y="173939"/>
                  <a:pt x="97219" y="166581"/>
                  <a:pt x="97219" y="157505"/>
                </a:cubicBezTo>
                <a:cubicBezTo>
                  <a:pt x="97219" y="148429"/>
                  <a:pt x="89862" y="141072"/>
                  <a:pt x="80786" y="141072"/>
                </a:cubicBezTo>
                <a:close/>
                <a:moveTo>
                  <a:pt x="145138" y="141072"/>
                </a:moveTo>
                <a:cubicBezTo>
                  <a:pt x="136062" y="141072"/>
                  <a:pt x="128704" y="148429"/>
                  <a:pt x="128704" y="157505"/>
                </a:cubicBezTo>
                <a:cubicBezTo>
                  <a:pt x="128704" y="166581"/>
                  <a:pt x="136062" y="173939"/>
                  <a:pt x="145138" y="173939"/>
                </a:cubicBezTo>
                <a:cubicBezTo>
                  <a:pt x="154214" y="173939"/>
                  <a:pt x="161571" y="166581"/>
                  <a:pt x="161571" y="157505"/>
                </a:cubicBezTo>
                <a:cubicBezTo>
                  <a:pt x="161571" y="148429"/>
                  <a:pt x="154214" y="141072"/>
                  <a:pt x="145138" y="141072"/>
                </a:cubicBezTo>
                <a:close/>
                <a:moveTo>
                  <a:pt x="209489" y="141072"/>
                </a:moveTo>
                <a:cubicBezTo>
                  <a:pt x="200413" y="141072"/>
                  <a:pt x="193056" y="148429"/>
                  <a:pt x="193056" y="157505"/>
                </a:cubicBezTo>
                <a:cubicBezTo>
                  <a:pt x="193056" y="166581"/>
                  <a:pt x="200413" y="173939"/>
                  <a:pt x="209489" y="173939"/>
                </a:cubicBezTo>
                <a:cubicBezTo>
                  <a:pt x="218565" y="173939"/>
                  <a:pt x="225923" y="166581"/>
                  <a:pt x="225923" y="157505"/>
                </a:cubicBezTo>
                <a:cubicBezTo>
                  <a:pt x="225923" y="148429"/>
                  <a:pt x="218565" y="141072"/>
                  <a:pt x="209489" y="141072"/>
                </a:cubicBezTo>
                <a:close/>
                <a:moveTo>
                  <a:pt x="273841" y="141072"/>
                </a:moveTo>
                <a:cubicBezTo>
                  <a:pt x="264765" y="141072"/>
                  <a:pt x="257408" y="148429"/>
                  <a:pt x="257408" y="157505"/>
                </a:cubicBezTo>
                <a:cubicBezTo>
                  <a:pt x="257408" y="166581"/>
                  <a:pt x="264765" y="173939"/>
                  <a:pt x="273841" y="173939"/>
                </a:cubicBezTo>
                <a:cubicBezTo>
                  <a:pt x="282917" y="173939"/>
                  <a:pt x="290275" y="166581"/>
                  <a:pt x="290275" y="157505"/>
                </a:cubicBezTo>
                <a:cubicBezTo>
                  <a:pt x="290275" y="148429"/>
                  <a:pt x="282917" y="141072"/>
                  <a:pt x="273841" y="141072"/>
                </a:cubicBezTo>
                <a:close/>
                <a:moveTo>
                  <a:pt x="338193" y="141072"/>
                </a:moveTo>
                <a:cubicBezTo>
                  <a:pt x="329117" y="141072"/>
                  <a:pt x="321759" y="148429"/>
                  <a:pt x="321759" y="157505"/>
                </a:cubicBezTo>
                <a:cubicBezTo>
                  <a:pt x="321759" y="166581"/>
                  <a:pt x="329117" y="173939"/>
                  <a:pt x="338193" y="173939"/>
                </a:cubicBezTo>
                <a:cubicBezTo>
                  <a:pt x="347269" y="173939"/>
                  <a:pt x="354627" y="166581"/>
                  <a:pt x="354627" y="157505"/>
                </a:cubicBezTo>
                <a:cubicBezTo>
                  <a:pt x="354627" y="148429"/>
                  <a:pt x="347269" y="141072"/>
                  <a:pt x="338193" y="141072"/>
                </a:cubicBezTo>
                <a:close/>
                <a:moveTo>
                  <a:pt x="407755" y="141072"/>
                </a:moveTo>
                <a:cubicBezTo>
                  <a:pt x="398679" y="141072"/>
                  <a:pt x="391321" y="148429"/>
                  <a:pt x="391321" y="157505"/>
                </a:cubicBezTo>
                <a:cubicBezTo>
                  <a:pt x="391321" y="166581"/>
                  <a:pt x="398679" y="173939"/>
                  <a:pt x="407755" y="173939"/>
                </a:cubicBezTo>
                <a:cubicBezTo>
                  <a:pt x="416831" y="173939"/>
                  <a:pt x="424189" y="166581"/>
                  <a:pt x="424189" y="157505"/>
                </a:cubicBezTo>
                <a:cubicBezTo>
                  <a:pt x="424189" y="148429"/>
                  <a:pt x="416831" y="141072"/>
                  <a:pt x="407755" y="141072"/>
                </a:cubicBezTo>
                <a:close/>
                <a:moveTo>
                  <a:pt x="472107" y="141072"/>
                </a:moveTo>
                <a:cubicBezTo>
                  <a:pt x="463031" y="141072"/>
                  <a:pt x="455673" y="148429"/>
                  <a:pt x="455673" y="157505"/>
                </a:cubicBezTo>
                <a:cubicBezTo>
                  <a:pt x="455673" y="166581"/>
                  <a:pt x="463031" y="173939"/>
                  <a:pt x="472107" y="173939"/>
                </a:cubicBezTo>
                <a:cubicBezTo>
                  <a:pt x="481183" y="173939"/>
                  <a:pt x="488540" y="166581"/>
                  <a:pt x="488540" y="157505"/>
                </a:cubicBezTo>
                <a:cubicBezTo>
                  <a:pt x="488540" y="148429"/>
                  <a:pt x="481183" y="141072"/>
                  <a:pt x="472107" y="141072"/>
                </a:cubicBezTo>
                <a:close/>
                <a:moveTo>
                  <a:pt x="536459" y="141072"/>
                </a:moveTo>
                <a:cubicBezTo>
                  <a:pt x="527383" y="141072"/>
                  <a:pt x="520025" y="148429"/>
                  <a:pt x="520025" y="157505"/>
                </a:cubicBezTo>
                <a:cubicBezTo>
                  <a:pt x="520025" y="166581"/>
                  <a:pt x="527383" y="173939"/>
                  <a:pt x="536459" y="173939"/>
                </a:cubicBezTo>
                <a:cubicBezTo>
                  <a:pt x="545535" y="173939"/>
                  <a:pt x="552892" y="166581"/>
                  <a:pt x="552892" y="157505"/>
                </a:cubicBezTo>
                <a:cubicBezTo>
                  <a:pt x="552892" y="148429"/>
                  <a:pt x="545535" y="141072"/>
                  <a:pt x="536459" y="141072"/>
                </a:cubicBezTo>
                <a:close/>
                <a:moveTo>
                  <a:pt x="600810" y="141072"/>
                </a:moveTo>
                <a:cubicBezTo>
                  <a:pt x="591734" y="141072"/>
                  <a:pt x="584377" y="148429"/>
                  <a:pt x="584377" y="157505"/>
                </a:cubicBezTo>
                <a:cubicBezTo>
                  <a:pt x="584377" y="166581"/>
                  <a:pt x="591734" y="173939"/>
                  <a:pt x="600810" y="173939"/>
                </a:cubicBezTo>
                <a:cubicBezTo>
                  <a:pt x="609886" y="173939"/>
                  <a:pt x="617244" y="166581"/>
                  <a:pt x="617244" y="157505"/>
                </a:cubicBezTo>
                <a:cubicBezTo>
                  <a:pt x="617244" y="148429"/>
                  <a:pt x="609886" y="141072"/>
                  <a:pt x="600810" y="141072"/>
                </a:cubicBezTo>
                <a:close/>
                <a:moveTo>
                  <a:pt x="665162" y="141072"/>
                </a:moveTo>
                <a:cubicBezTo>
                  <a:pt x="656086" y="141072"/>
                  <a:pt x="648729" y="148429"/>
                  <a:pt x="648729" y="157505"/>
                </a:cubicBezTo>
                <a:cubicBezTo>
                  <a:pt x="648729" y="166581"/>
                  <a:pt x="656086" y="173939"/>
                  <a:pt x="665162" y="173939"/>
                </a:cubicBezTo>
                <a:cubicBezTo>
                  <a:pt x="674238" y="173939"/>
                  <a:pt x="681596" y="166581"/>
                  <a:pt x="681596" y="157505"/>
                </a:cubicBezTo>
                <a:cubicBezTo>
                  <a:pt x="681596" y="148429"/>
                  <a:pt x="674238" y="141072"/>
                  <a:pt x="665162" y="141072"/>
                </a:cubicBezTo>
                <a:close/>
                <a:moveTo>
                  <a:pt x="729514" y="141072"/>
                </a:moveTo>
                <a:cubicBezTo>
                  <a:pt x="720438" y="141072"/>
                  <a:pt x="713080" y="148429"/>
                  <a:pt x="713080" y="157505"/>
                </a:cubicBezTo>
                <a:cubicBezTo>
                  <a:pt x="713080" y="166581"/>
                  <a:pt x="720438" y="173939"/>
                  <a:pt x="729514" y="173939"/>
                </a:cubicBezTo>
                <a:cubicBezTo>
                  <a:pt x="738590" y="173939"/>
                  <a:pt x="745948" y="166581"/>
                  <a:pt x="745948" y="157505"/>
                </a:cubicBezTo>
                <a:cubicBezTo>
                  <a:pt x="745948" y="148429"/>
                  <a:pt x="738590" y="141072"/>
                  <a:pt x="729514" y="141072"/>
                </a:cubicBezTo>
                <a:close/>
                <a:moveTo>
                  <a:pt x="16434" y="70536"/>
                </a:moveTo>
                <a:cubicBezTo>
                  <a:pt x="7358" y="70536"/>
                  <a:pt x="0" y="77894"/>
                  <a:pt x="0" y="86970"/>
                </a:cubicBezTo>
                <a:cubicBezTo>
                  <a:pt x="0" y="96046"/>
                  <a:pt x="7358" y="103403"/>
                  <a:pt x="16434" y="103403"/>
                </a:cubicBezTo>
                <a:cubicBezTo>
                  <a:pt x="25510" y="103403"/>
                  <a:pt x="32868" y="96046"/>
                  <a:pt x="32868" y="86970"/>
                </a:cubicBezTo>
                <a:cubicBezTo>
                  <a:pt x="32868" y="77894"/>
                  <a:pt x="25510" y="70536"/>
                  <a:pt x="16434" y="70536"/>
                </a:cubicBezTo>
                <a:close/>
                <a:moveTo>
                  <a:pt x="80786" y="70536"/>
                </a:moveTo>
                <a:cubicBezTo>
                  <a:pt x="71710" y="70536"/>
                  <a:pt x="64352" y="77894"/>
                  <a:pt x="64352" y="86970"/>
                </a:cubicBezTo>
                <a:cubicBezTo>
                  <a:pt x="64352" y="96046"/>
                  <a:pt x="71710" y="103403"/>
                  <a:pt x="80786" y="103403"/>
                </a:cubicBezTo>
                <a:cubicBezTo>
                  <a:pt x="89862" y="103403"/>
                  <a:pt x="97219" y="96046"/>
                  <a:pt x="97219" y="86970"/>
                </a:cubicBezTo>
                <a:cubicBezTo>
                  <a:pt x="97219" y="77894"/>
                  <a:pt x="89862" y="70536"/>
                  <a:pt x="80786" y="70536"/>
                </a:cubicBezTo>
                <a:close/>
                <a:moveTo>
                  <a:pt x="145138" y="70536"/>
                </a:moveTo>
                <a:cubicBezTo>
                  <a:pt x="136062" y="70536"/>
                  <a:pt x="128704" y="77894"/>
                  <a:pt x="128704" y="86970"/>
                </a:cubicBezTo>
                <a:cubicBezTo>
                  <a:pt x="128704" y="96046"/>
                  <a:pt x="136062" y="103403"/>
                  <a:pt x="145138" y="103403"/>
                </a:cubicBezTo>
                <a:cubicBezTo>
                  <a:pt x="154214" y="103403"/>
                  <a:pt x="161571" y="96046"/>
                  <a:pt x="161571" y="86970"/>
                </a:cubicBezTo>
                <a:cubicBezTo>
                  <a:pt x="161571" y="77894"/>
                  <a:pt x="154214" y="70536"/>
                  <a:pt x="145138" y="70536"/>
                </a:cubicBezTo>
                <a:close/>
                <a:moveTo>
                  <a:pt x="209489" y="70536"/>
                </a:moveTo>
                <a:cubicBezTo>
                  <a:pt x="200413" y="70536"/>
                  <a:pt x="193056" y="77894"/>
                  <a:pt x="193056" y="86970"/>
                </a:cubicBezTo>
                <a:cubicBezTo>
                  <a:pt x="193056" y="96046"/>
                  <a:pt x="200413" y="103403"/>
                  <a:pt x="209489" y="103403"/>
                </a:cubicBezTo>
                <a:cubicBezTo>
                  <a:pt x="218565" y="103403"/>
                  <a:pt x="225923" y="96046"/>
                  <a:pt x="225923" y="86970"/>
                </a:cubicBezTo>
                <a:cubicBezTo>
                  <a:pt x="225923" y="77894"/>
                  <a:pt x="218565" y="70536"/>
                  <a:pt x="209489" y="70536"/>
                </a:cubicBezTo>
                <a:close/>
                <a:moveTo>
                  <a:pt x="273841" y="70536"/>
                </a:moveTo>
                <a:cubicBezTo>
                  <a:pt x="264765" y="70536"/>
                  <a:pt x="257408" y="77894"/>
                  <a:pt x="257408" y="86970"/>
                </a:cubicBezTo>
                <a:cubicBezTo>
                  <a:pt x="257408" y="96046"/>
                  <a:pt x="264765" y="103403"/>
                  <a:pt x="273841" y="103403"/>
                </a:cubicBezTo>
                <a:cubicBezTo>
                  <a:pt x="282917" y="103403"/>
                  <a:pt x="290275" y="96046"/>
                  <a:pt x="290275" y="86970"/>
                </a:cubicBezTo>
                <a:cubicBezTo>
                  <a:pt x="290275" y="77894"/>
                  <a:pt x="282917" y="70536"/>
                  <a:pt x="273841" y="70536"/>
                </a:cubicBezTo>
                <a:close/>
                <a:moveTo>
                  <a:pt x="338193" y="70536"/>
                </a:moveTo>
                <a:cubicBezTo>
                  <a:pt x="329117" y="70536"/>
                  <a:pt x="321759" y="77894"/>
                  <a:pt x="321759" y="86970"/>
                </a:cubicBezTo>
                <a:cubicBezTo>
                  <a:pt x="321759" y="96046"/>
                  <a:pt x="329117" y="103403"/>
                  <a:pt x="338193" y="103403"/>
                </a:cubicBezTo>
                <a:cubicBezTo>
                  <a:pt x="347269" y="103403"/>
                  <a:pt x="354627" y="96046"/>
                  <a:pt x="354627" y="86970"/>
                </a:cubicBezTo>
                <a:cubicBezTo>
                  <a:pt x="354627" y="77894"/>
                  <a:pt x="347269" y="70536"/>
                  <a:pt x="338193" y="70536"/>
                </a:cubicBezTo>
                <a:close/>
                <a:moveTo>
                  <a:pt x="407755" y="70536"/>
                </a:moveTo>
                <a:cubicBezTo>
                  <a:pt x="398679" y="70536"/>
                  <a:pt x="391321" y="77894"/>
                  <a:pt x="391321" y="86970"/>
                </a:cubicBezTo>
                <a:cubicBezTo>
                  <a:pt x="391321" y="96046"/>
                  <a:pt x="398679" y="103403"/>
                  <a:pt x="407755" y="103403"/>
                </a:cubicBezTo>
                <a:cubicBezTo>
                  <a:pt x="416831" y="103403"/>
                  <a:pt x="424189" y="96046"/>
                  <a:pt x="424189" y="86970"/>
                </a:cubicBezTo>
                <a:cubicBezTo>
                  <a:pt x="424189" y="77894"/>
                  <a:pt x="416831" y="70536"/>
                  <a:pt x="407755" y="70536"/>
                </a:cubicBezTo>
                <a:close/>
                <a:moveTo>
                  <a:pt x="472107" y="70536"/>
                </a:moveTo>
                <a:cubicBezTo>
                  <a:pt x="463031" y="70536"/>
                  <a:pt x="455673" y="77894"/>
                  <a:pt x="455673" y="86970"/>
                </a:cubicBezTo>
                <a:cubicBezTo>
                  <a:pt x="455673" y="96046"/>
                  <a:pt x="463031" y="103403"/>
                  <a:pt x="472107" y="103403"/>
                </a:cubicBezTo>
                <a:cubicBezTo>
                  <a:pt x="481183" y="103403"/>
                  <a:pt x="488540" y="96046"/>
                  <a:pt x="488540" y="86970"/>
                </a:cubicBezTo>
                <a:cubicBezTo>
                  <a:pt x="488540" y="77894"/>
                  <a:pt x="481183" y="70536"/>
                  <a:pt x="472107" y="70536"/>
                </a:cubicBezTo>
                <a:close/>
                <a:moveTo>
                  <a:pt x="536459" y="70536"/>
                </a:moveTo>
                <a:cubicBezTo>
                  <a:pt x="527383" y="70536"/>
                  <a:pt x="520025" y="77894"/>
                  <a:pt x="520025" y="86970"/>
                </a:cubicBezTo>
                <a:cubicBezTo>
                  <a:pt x="520025" y="96046"/>
                  <a:pt x="527383" y="103403"/>
                  <a:pt x="536459" y="103403"/>
                </a:cubicBezTo>
                <a:cubicBezTo>
                  <a:pt x="545535" y="103403"/>
                  <a:pt x="552892" y="96046"/>
                  <a:pt x="552892" y="86970"/>
                </a:cubicBezTo>
                <a:cubicBezTo>
                  <a:pt x="552892" y="77894"/>
                  <a:pt x="545535" y="70536"/>
                  <a:pt x="536459" y="70536"/>
                </a:cubicBezTo>
                <a:close/>
                <a:moveTo>
                  <a:pt x="600810" y="70536"/>
                </a:moveTo>
                <a:cubicBezTo>
                  <a:pt x="591734" y="70536"/>
                  <a:pt x="584377" y="77894"/>
                  <a:pt x="584377" y="86970"/>
                </a:cubicBezTo>
                <a:cubicBezTo>
                  <a:pt x="584377" y="96046"/>
                  <a:pt x="591734" y="103403"/>
                  <a:pt x="600810" y="103403"/>
                </a:cubicBezTo>
                <a:cubicBezTo>
                  <a:pt x="609886" y="103403"/>
                  <a:pt x="617244" y="96046"/>
                  <a:pt x="617244" y="86970"/>
                </a:cubicBezTo>
                <a:cubicBezTo>
                  <a:pt x="617244" y="77894"/>
                  <a:pt x="609886" y="70536"/>
                  <a:pt x="600810" y="70536"/>
                </a:cubicBezTo>
                <a:close/>
                <a:moveTo>
                  <a:pt x="665162" y="70536"/>
                </a:moveTo>
                <a:cubicBezTo>
                  <a:pt x="656086" y="70536"/>
                  <a:pt x="648729" y="77894"/>
                  <a:pt x="648729" y="86970"/>
                </a:cubicBezTo>
                <a:cubicBezTo>
                  <a:pt x="648729" y="96046"/>
                  <a:pt x="656086" y="103403"/>
                  <a:pt x="665162" y="103403"/>
                </a:cubicBezTo>
                <a:cubicBezTo>
                  <a:pt x="674238" y="103403"/>
                  <a:pt x="681596" y="96046"/>
                  <a:pt x="681596" y="86970"/>
                </a:cubicBezTo>
                <a:cubicBezTo>
                  <a:pt x="681596" y="77894"/>
                  <a:pt x="674238" y="70536"/>
                  <a:pt x="665162" y="70536"/>
                </a:cubicBezTo>
                <a:close/>
                <a:moveTo>
                  <a:pt x="729514" y="70536"/>
                </a:moveTo>
                <a:cubicBezTo>
                  <a:pt x="720438" y="70536"/>
                  <a:pt x="713080" y="77894"/>
                  <a:pt x="713080" y="86970"/>
                </a:cubicBezTo>
                <a:cubicBezTo>
                  <a:pt x="713080" y="96046"/>
                  <a:pt x="720438" y="103403"/>
                  <a:pt x="729514" y="103403"/>
                </a:cubicBezTo>
                <a:cubicBezTo>
                  <a:pt x="738590" y="103403"/>
                  <a:pt x="745948" y="96046"/>
                  <a:pt x="745948" y="86970"/>
                </a:cubicBezTo>
                <a:cubicBezTo>
                  <a:pt x="745948" y="77894"/>
                  <a:pt x="738590" y="70536"/>
                  <a:pt x="729514" y="70536"/>
                </a:cubicBezTo>
                <a:close/>
                <a:moveTo>
                  <a:pt x="16434" y="0"/>
                </a:moveTo>
                <a:cubicBezTo>
                  <a:pt x="7358" y="0"/>
                  <a:pt x="0" y="7358"/>
                  <a:pt x="0" y="16434"/>
                </a:cubicBezTo>
                <a:cubicBezTo>
                  <a:pt x="0" y="25510"/>
                  <a:pt x="7358" y="32868"/>
                  <a:pt x="16434" y="32868"/>
                </a:cubicBezTo>
                <a:cubicBezTo>
                  <a:pt x="25510" y="32868"/>
                  <a:pt x="32868" y="25510"/>
                  <a:pt x="32868" y="16434"/>
                </a:cubicBezTo>
                <a:cubicBezTo>
                  <a:pt x="32868" y="7358"/>
                  <a:pt x="25510" y="0"/>
                  <a:pt x="16434" y="0"/>
                </a:cubicBezTo>
                <a:close/>
                <a:moveTo>
                  <a:pt x="80786" y="0"/>
                </a:moveTo>
                <a:cubicBezTo>
                  <a:pt x="71710" y="0"/>
                  <a:pt x="64352" y="7358"/>
                  <a:pt x="64352" y="16434"/>
                </a:cubicBezTo>
                <a:cubicBezTo>
                  <a:pt x="64352" y="25510"/>
                  <a:pt x="71710" y="32868"/>
                  <a:pt x="80786" y="32868"/>
                </a:cubicBezTo>
                <a:cubicBezTo>
                  <a:pt x="89862" y="32868"/>
                  <a:pt x="97219" y="25510"/>
                  <a:pt x="97219" y="16434"/>
                </a:cubicBezTo>
                <a:cubicBezTo>
                  <a:pt x="97219" y="7358"/>
                  <a:pt x="89862" y="0"/>
                  <a:pt x="80786" y="0"/>
                </a:cubicBezTo>
                <a:close/>
                <a:moveTo>
                  <a:pt x="145138" y="0"/>
                </a:moveTo>
                <a:cubicBezTo>
                  <a:pt x="136062" y="0"/>
                  <a:pt x="128704" y="7358"/>
                  <a:pt x="128704" y="16434"/>
                </a:cubicBezTo>
                <a:cubicBezTo>
                  <a:pt x="128704" y="25510"/>
                  <a:pt x="136062" y="32868"/>
                  <a:pt x="145138" y="32868"/>
                </a:cubicBezTo>
                <a:cubicBezTo>
                  <a:pt x="154214" y="32868"/>
                  <a:pt x="161571" y="25510"/>
                  <a:pt x="161571" y="16434"/>
                </a:cubicBezTo>
                <a:cubicBezTo>
                  <a:pt x="161571" y="7358"/>
                  <a:pt x="154214" y="0"/>
                  <a:pt x="145138" y="0"/>
                </a:cubicBezTo>
                <a:close/>
                <a:moveTo>
                  <a:pt x="209489" y="0"/>
                </a:moveTo>
                <a:cubicBezTo>
                  <a:pt x="200413" y="0"/>
                  <a:pt x="193056" y="7358"/>
                  <a:pt x="193056" y="16434"/>
                </a:cubicBezTo>
                <a:cubicBezTo>
                  <a:pt x="193056" y="25510"/>
                  <a:pt x="200413" y="32868"/>
                  <a:pt x="209489" y="32868"/>
                </a:cubicBezTo>
                <a:cubicBezTo>
                  <a:pt x="218565" y="32868"/>
                  <a:pt x="225923" y="25510"/>
                  <a:pt x="225923" y="16434"/>
                </a:cubicBezTo>
                <a:cubicBezTo>
                  <a:pt x="225923" y="7358"/>
                  <a:pt x="218565" y="0"/>
                  <a:pt x="209489" y="0"/>
                </a:cubicBezTo>
                <a:close/>
                <a:moveTo>
                  <a:pt x="273841" y="0"/>
                </a:moveTo>
                <a:cubicBezTo>
                  <a:pt x="264765" y="0"/>
                  <a:pt x="257408" y="7358"/>
                  <a:pt x="257408" y="16434"/>
                </a:cubicBezTo>
                <a:cubicBezTo>
                  <a:pt x="257408" y="25510"/>
                  <a:pt x="264765" y="32868"/>
                  <a:pt x="273841" y="32868"/>
                </a:cubicBezTo>
                <a:cubicBezTo>
                  <a:pt x="282917" y="32868"/>
                  <a:pt x="290275" y="25510"/>
                  <a:pt x="290275" y="16434"/>
                </a:cubicBezTo>
                <a:cubicBezTo>
                  <a:pt x="290275" y="7358"/>
                  <a:pt x="282917" y="0"/>
                  <a:pt x="273841" y="0"/>
                </a:cubicBezTo>
                <a:close/>
                <a:moveTo>
                  <a:pt x="338193" y="0"/>
                </a:moveTo>
                <a:cubicBezTo>
                  <a:pt x="329117" y="0"/>
                  <a:pt x="321759" y="7358"/>
                  <a:pt x="321759" y="16434"/>
                </a:cubicBezTo>
                <a:cubicBezTo>
                  <a:pt x="321759" y="25510"/>
                  <a:pt x="329117" y="32868"/>
                  <a:pt x="338193" y="32868"/>
                </a:cubicBezTo>
                <a:cubicBezTo>
                  <a:pt x="347269" y="32868"/>
                  <a:pt x="354627" y="25510"/>
                  <a:pt x="354627" y="16434"/>
                </a:cubicBezTo>
                <a:cubicBezTo>
                  <a:pt x="354627" y="7358"/>
                  <a:pt x="347269" y="0"/>
                  <a:pt x="338193" y="0"/>
                </a:cubicBezTo>
                <a:close/>
                <a:moveTo>
                  <a:pt x="407755" y="0"/>
                </a:moveTo>
                <a:cubicBezTo>
                  <a:pt x="398679" y="0"/>
                  <a:pt x="391321" y="7358"/>
                  <a:pt x="391321" y="16434"/>
                </a:cubicBezTo>
                <a:cubicBezTo>
                  <a:pt x="391321" y="25510"/>
                  <a:pt x="398679" y="32868"/>
                  <a:pt x="407755" y="32868"/>
                </a:cubicBezTo>
                <a:cubicBezTo>
                  <a:pt x="416831" y="32868"/>
                  <a:pt x="424189" y="25510"/>
                  <a:pt x="424189" y="16434"/>
                </a:cubicBezTo>
                <a:cubicBezTo>
                  <a:pt x="424189" y="7358"/>
                  <a:pt x="416831" y="0"/>
                  <a:pt x="407755" y="0"/>
                </a:cubicBezTo>
                <a:close/>
                <a:moveTo>
                  <a:pt x="472107" y="0"/>
                </a:moveTo>
                <a:cubicBezTo>
                  <a:pt x="463031" y="0"/>
                  <a:pt x="455673" y="7358"/>
                  <a:pt x="455673" y="16434"/>
                </a:cubicBezTo>
                <a:cubicBezTo>
                  <a:pt x="455673" y="25510"/>
                  <a:pt x="463031" y="32868"/>
                  <a:pt x="472107" y="32868"/>
                </a:cubicBezTo>
                <a:cubicBezTo>
                  <a:pt x="481183" y="32868"/>
                  <a:pt x="488540" y="25510"/>
                  <a:pt x="488540" y="16434"/>
                </a:cubicBezTo>
                <a:cubicBezTo>
                  <a:pt x="488540" y="7358"/>
                  <a:pt x="481183" y="0"/>
                  <a:pt x="472107" y="0"/>
                </a:cubicBezTo>
                <a:close/>
                <a:moveTo>
                  <a:pt x="536459" y="0"/>
                </a:moveTo>
                <a:cubicBezTo>
                  <a:pt x="527383" y="0"/>
                  <a:pt x="520025" y="7358"/>
                  <a:pt x="520025" y="16434"/>
                </a:cubicBezTo>
                <a:cubicBezTo>
                  <a:pt x="520025" y="25510"/>
                  <a:pt x="527383" y="32868"/>
                  <a:pt x="536459" y="32868"/>
                </a:cubicBezTo>
                <a:cubicBezTo>
                  <a:pt x="545535" y="32868"/>
                  <a:pt x="552892" y="25510"/>
                  <a:pt x="552892" y="16434"/>
                </a:cubicBezTo>
                <a:cubicBezTo>
                  <a:pt x="552892" y="7358"/>
                  <a:pt x="545535" y="0"/>
                  <a:pt x="536459" y="0"/>
                </a:cubicBezTo>
                <a:close/>
                <a:moveTo>
                  <a:pt x="600810" y="0"/>
                </a:moveTo>
                <a:cubicBezTo>
                  <a:pt x="591734" y="0"/>
                  <a:pt x="584377" y="7358"/>
                  <a:pt x="584377" y="16434"/>
                </a:cubicBezTo>
                <a:cubicBezTo>
                  <a:pt x="584377" y="25510"/>
                  <a:pt x="591734" y="32868"/>
                  <a:pt x="600810" y="32868"/>
                </a:cubicBezTo>
                <a:cubicBezTo>
                  <a:pt x="609886" y="32868"/>
                  <a:pt x="617244" y="25510"/>
                  <a:pt x="617244" y="16434"/>
                </a:cubicBezTo>
                <a:cubicBezTo>
                  <a:pt x="617244" y="7358"/>
                  <a:pt x="609886" y="0"/>
                  <a:pt x="600810" y="0"/>
                </a:cubicBezTo>
                <a:close/>
                <a:moveTo>
                  <a:pt x="665162" y="0"/>
                </a:moveTo>
                <a:cubicBezTo>
                  <a:pt x="656086" y="0"/>
                  <a:pt x="648729" y="7358"/>
                  <a:pt x="648729" y="16434"/>
                </a:cubicBezTo>
                <a:cubicBezTo>
                  <a:pt x="648729" y="25510"/>
                  <a:pt x="656086" y="32868"/>
                  <a:pt x="665162" y="32868"/>
                </a:cubicBezTo>
                <a:cubicBezTo>
                  <a:pt x="674238" y="32868"/>
                  <a:pt x="681596" y="25510"/>
                  <a:pt x="681596" y="16434"/>
                </a:cubicBezTo>
                <a:cubicBezTo>
                  <a:pt x="681596" y="7358"/>
                  <a:pt x="674238" y="0"/>
                  <a:pt x="665162" y="0"/>
                </a:cubicBezTo>
                <a:close/>
                <a:moveTo>
                  <a:pt x="729514" y="0"/>
                </a:moveTo>
                <a:cubicBezTo>
                  <a:pt x="720438" y="0"/>
                  <a:pt x="713080" y="7358"/>
                  <a:pt x="713080" y="16434"/>
                </a:cubicBezTo>
                <a:cubicBezTo>
                  <a:pt x="713080" y="25510"/>
                  <a:pt x="720438" y="32868"/>
                  <a:pt x="729514" y="32868"/>
                </a:cubicBezTo>
                <a:cubicBezTo>
                  <a:pt x="738590" y="32868"/>
                  <a:pt x="745948" y="25510"/>
                  <a:pt x="745948" y="16434"/>
                </a:cubicBezTo>
                <a:cubicBezTo>
                  <a:pt x="745948" y="7358"/>
                  <a:pt x="738590" y="0"/>
                  <a:pt x="729514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bg1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2550849" y="1324357"/>
            <a:ext cx="1335352" cy="134229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4800">
                <a:ln w="635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01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1">
            <a:off x="650750" y="2830082"/>
            <a:ext cx="4880625" cy="72000"/>
          </a:xfrm>
          <a:prstGeom prst="roundRect">
            <a:avLst>
              <a:gd name="adj" fmla="val 50000"/>
            </a:avLst>
          </a:prstGeom>
          <a:gradFill>
            <a:gsLst>
              <a:gs pos="4900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781957" y="573451"/>
            <a:ext cx="1398931" cy="17371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pic>
        <p:nvPicPr>
          <p:cNvPr id="15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355600" y="120650"/>
            <a:ext cx="1841500" cy="1892300"/>
          </a:xfrm>
          <a:prstGeom prst="rect">
            <a:avLst/>
          </a:prstGeom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1"/>
            <a:ext cx="12192000" cy="6857999"/>
          </a:xfrm>
          <a:prstGeom prst="flowChartProcess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4205924" y="1630676"/>
            <a:ext cx="6831292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/>
        </p:spPr>
        <p:txBody>
          <a:bodyPr vert="horz" wrap="square" lIns="0" tIns="0" rIns="0" bIns="0" rtlCol="0" anchor="t"/>
          <a:lstStyle/>
          <a:p>
            <a:pPr algn="just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4205924" y="1630676"/>
            <a:ext cx="6831292" cy="36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  <a:effectLst/>
        </p:spPr>
        <p:txBody>
          <a:bodyPr vert="horz" wrap="square" lIns="0" tIns="0" rIns="0" bIns="0" rtlCol="0" anchor="t"/>
          <a:lstStyle/>
          <a:p>
            <a:pPr algn="just"/>
            <a:endParaRPr kumimoji="1" lang="zh-CN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720" t="2967" r="17686" b="50408"/>
          <a:stretch>
            <a:fillRect/>
          </a:stretch>
        </p:blipFill>
        <p:spPr>
          <a:xfrm rot="0" flipH="0" flipV="0">
            <a:off x="1685925" y="1630676"/>
            <a:ext cx="2520000" cy="1800000"/>
          </a:xfrm>
          <a:custGeom>
            <a:avLst/>
            <a:gdLst/>
            <a:rect l="l" t="t" r="r" b="b"/>
            <a:pathLst>
              <a:path w="2520000" h="1800000">
                <a:moveTo>
                  <a:pt x="0" y="0"/>
                </a:moveTo>
                <a:lnTo>
                  <a:pt x="2520000" y="0"/>
                </a:lnTo>
                <a:lnTo>
                  <a:pt x="2520000" y="1800000"/>
                </a:lnTo>
                <a:lnTo>
                  <a:pt x="0" y="180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 rot="0" flipH="0" flipV="0">
            <a:off x="1142084" y="3833724"/>
            <a:ext cx="6840001" cy="1800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127000" blurRad="381000" dir="5400000" sx="100000" sy="100000" kx="0" ky="0" algn="t" rotWithShape="0">
              <a:schemeClr val="accent1">
                <a:lumMod val="40000"/>
                <a:lumOff val="60000"/>
                <a:alpha val="15000"/>
              </a:schemeClr>
            </a:outerShdw>
          </a:effectLst>
        </p:spPr>
        <p:txBody>
          <a:bodyPr vert="horz" wrap="square" lIns="0" tIns="0" rIns="0" bIns="0" rtlCol="0" anchor="t"/>
          <a:lstStyle/>
          <a:p>
            <a:pPr algn="just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142084" y="3833724"/>
            <a:ext cx="6840001" cy="36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0" tIns="0" rIns="0" bIns="0" rtlCol="0" anchor="t"/>
          <a:lstStyle/>
          <a:p>
            <a:pPr algn="just"/>
            <a:endParaRPr kumimoji="1" lang="zh-CN" altLang="en-US"/>
          </a:p>
        </p:txBody>
      </p:sp>
      <p:pic>
        <p:nvPicPr>
          <p:cNvPr id="8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4529" t="8573" r="10276" b="18505"/>
          <a:stretch>
            <a:fillRect/>
          </a:stretch>
        </p:blipFill>
        <p:spPr>
          <a:xfrm rot="0" flipH="0" flipV="0">
            <a:off x="7982085" y="3833724"/>
            <a:ext cx="2520000" cy="1800000"/>
          </a:xfrm>
          <a:custGeom>
            <a:avLst/>
            <a:gdLst/>
            <a:rect l="l" t="t" r="r" b="b"/>
            <a:pathLst>
              <a:path w="2520000" h="1800000">
                <a:moveTo>
                  <a:pt x="0" y="0"/>
                </a:moveTo>
                <a:lnTo>
                  <a:pt x="2520000" y="0"/>
                </a:lnTo>
                <a:lnTo>
                  <a:pt x="2520000" y="1800000"/>
                </a:lnTo>
                <a:lnTo>
                  <a:pt x="0" y="180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 rot="0" flipH="0" flipV="0">
            <a:off x="4562084" y="2288995"/>
            <a:ext cx="6118971" cy="9551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A brain stroke occurs when blood flow to a part of the brain is interrupted, leading to potential brain damage. There are two main typesischemic and hemorrhagic strokes.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562085" y="1861000"/>
            <a:ext cx="6118971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Definition and Types of Stroke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502598" y="4486791"/>
            <a:ext cx="6118971" cy="9551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Common risk factors for strokes include high blood pressure, smoking, diabetes, and high cholesterol. Symptoms often include sudden numbness, confusion, trouble speaking, and severe headache.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502599" y="4058795"/>
            <a:ext cx="6118971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Risk Factors and Symptoms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561368" y="367689"/>
            <a:ext cx="114808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Understanding Brain Stroke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272243" y="225304"/>
            <a:ext cx="257347" cy="51764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272243" y="88785"/>
            <a:ext cx="257347" cy="984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272243" y="0"/>
            <a:ext cx="257347" cy="550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1"/>
            <a:ext cx="12192000" cy="6857999"/>
          </a:xfrm>
          <a:prstGeom prst="flowChartProcess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2775916" y="1612766"/>
            <a:ext cx="1008000" cy="1008000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gradFill>
            <a:gsLst>
              <a:gs pos="1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6350" cap="flat">
            <a:noFill/>
            <a:miter/>
          </a:ln>
          <a:effectLst>
            <a:outerShdw dist="127000" blurRad="317500" dir="5400000" sx="100000" sy="100000" kx="0" ky="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3045916" y="1882766"/>
            <a:ext cx="468000" cy="468000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8395384" y="1612766"/>
            <a:ext cx="1008000" cy="1008000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gradFill>
            <a:gsLst>
              <a:gs pos="100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5400000" scaled="0"/>
          </a:gradFill>
          <a:ln w="6350" cap="flat">
            <a:noFill/>
            <a:miter/>
          </a:ln>
          <a:effectLst>
            <a:outerShdw dist="127000" blurRad="317500" dir="5400000" sx="100000" sy="100000" kx="0" ky="0" algn="t" rotWithShape="0">
              <a:schemeClr val="accent2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8665418" y="1882766"/>
            <a:ext cx="467932" cy="468000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849426" y="2781276"/>
            <a:ext cx="4860980" cy="828526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1787F2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Impact on Patient Outcomes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849426" y="3618512"/>
            <a:ext cx="4860980" cy="203312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Early prediction and intervention in stroke cases significantly improve recovery chances and reduce long- term disabilities, minimizing the overall healthcare burden on patients.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468894" y="2781276"/>
            <a:ext cx="4860980" cy="828526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11928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Role of Technology in Healthcare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468894" y="3618512"/>
            <a:ext cx="4860980" cy="203312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Emerging technologies, such as AI and telemedicine, play a crucial role in early stroke detection, facilitating immediate diagnosis and treatment, ultimately enhancing patient outcomes.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561368" y="367689"/>
            <a:ext cx="114808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Importance of Early Prediction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272243" y="225304"/>
            <a:ext cx="257347" cy="51764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272243" y="88785"/>
            <a:ext cx="257347" cy="984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272243" y="0"/>
            <a:ext cx="257347" cy="550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8943" t="0" r="15607" b="0"/>
          <a:stretch>
            <a:fillRect/>
          </a:stretch>
        </p:blipFill>
        <p:spPr>
          <a:xfrm rot="0" flipH="0" flipV="0">
            <a:off x="2993160" y="1"/>
            <a:ext cx="919883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3077029" y="772605"/>
            <a:ext cx="276369" cy="276369"/>
          </a:xfrm>
          <a:prstGeom prst="flowChartConnector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3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>
            <a:outerShdw dist="0" blurRad="127000" dir="0" sx="164000" sy="164000" kx="0" ky="0" algn="ctr" rotWithShape="0">
              <a:schemeClr val="accent1">
                <a:alpha val="5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790700" y="5457168"/>
            <a:ext cx="396507" cy="396507"/>
          </a:xfrm>
          <a:prstGeom prst="flowChartConnector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28400">
                <a:schemeClr val="accent1">
                  <a:lumMod val="40000"/>
                  <a:lumOff val="60000"/>
                </a:schemeClr>
              </a:gs>
              <a:gs pos="70644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>
            <a:outerShdw dist="0" blurRad="127000" dir="0" sx="164000" sy="164000" kx="0" ky="0" algn="ctr" rotWithShape="0">
              <a:schemeClr val="accent1">
                <a:alpha val="5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57200" y="-78781"/>
            <a:ext cx="798883" cy="798883"/>
          </a:xfrm>
          <a:prstGeom prst="flowChartConnector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3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>
            <a:outerShdw dist="0" blurRad="127000" dir="0" sx="164000" sy="164000" kx="0" ky="0" algn="ctr" rotWithShape="0">
              <a:schemeClr val="accent1">
                <a:alpha val="5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0" y="1"/>
            <a:ext cx="10896600" cy="6857999"/>
          </a:xfrm>
          <a:prstGeom prst="flowChartProcess">
            <a:avLst/>
          </a:prstGeom>
          <a:gradFill>
            <a:gsLst>
              <a:gs pos="0">
                <a:schemeClr val="tx1">
                  <a:alpha val="100000"/>
                </a:schemeClr>
              </a:gs>
              <a:gs pos="33000">
                <a:schemeClr val="tx1">
                  <a:alpha val="100000"/>
                </a:schemeClr>
              </a:gs>
              <a:gs pos="71000">
                <a:schemeClr val="tx1">
                  <a:alpha val="0"/>
                </a:schemeClr>
              </a:gs>
            </a:gsLst>
            <a:lin ang="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34874" y="3077431"/>
            <a:ext cx="5867526" cy="32598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3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Overview of Machine Learning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60400" y="1895082"/>
            <a:ext cx="1785376" cy="79697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4800">
                <a:ln w="6350">
                  <a:noFill/>
                </a:ln>
                <a:gradFill>
                  <a:gsLst>
                    <a:gs pos="0">
                      <a:schemeClr val="accent1">
                        <a:lumMod val="20000"/>
                        <a:lumOff val="80000"/>
                        <a:alpha val="46000"/>
                      </a:schemeClr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poppins-bold"/>
                <a:ea typeface="poppins-bold"/>
                <a:cs typeface="poppins-bold"/>
              </a:rPr>
              <a:t>PART 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512060" y="5508216"/>
            <a:ext cx="210885" cy="210885"/>
          </a:xfrm>
          <a:prstGeom prst="flowChartConnector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3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>
            <a:outerShdw dist="0" blurRad="127000" dir="0" sx="164000" sy="164000" kx="0" ky="0" algn="ctr" rotWithShape="0">
              <a:schemeClr val="accent1">
                <a:alpha val="5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7042175" y="1315357"/>
            <a:ext cx="111800" cy="111800"/>
          </a:xfrm>
          <a:prstGeom prst="flowChartConnector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3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>
            <a:outerShdw dist="0" blurRad="127000" dir="0" sx="164000" sy="164000" kx="0" ky="0" algn="ctr" rotWithShape="0">
              <a:schemeClr val="accent1">
                <a:alpha val="5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1" flipV="0">
            <a:off x="10950656" y="476185"/>
            <a:ext cx="1685843" cy="552515"/>
          </a:xfrm>
          <a:custGeom>
            <a:avLst/>
            <a:gdLst>
              <a:gd name="connsiteX0" fmla="*/ 16434 w 745948"/>
              <a:gd name="connsiteY0" fmla="*/ 211608 h 244475"/>
              <a:gd name="connsiteX1" fmla="*/ 0 w 745948"/>
              <a:gd name="connsiteY1" fmla="*/ 228041 h 244475"/>
              <a:gd name="connsiteX2" fmla="*/ 16434 w 745948"/>
              <a:gd name="connsiteY2" fmla="*/ 244475 h 244475"/>
              <a:gd name="connsiteX3" fmla="*/ 32868 w 745948"/>
              <a:gd name="connsiteY3" fmla="*/ 228041 h 244475"/>
              <a:gd name="connsiteX4" fmla="*/ 16434 w 745948"/>
              <a:gd name="connsiteY4" fmla="*/ 211608 h 244475"/>
              <a:gd name="connsiteX5" fmla="*/ 80786 w 745948"/>
              <a:gd name="connsiteY5" fmla="*/ 211608 h 244475"/>
              <a:gd name="connsiteX6" fmla="*/ 64352 w 745948"/>
              <a:gd name="connsiteY6" fmla="*/ 228041 h 244475"/>
              <a:gd name="connsiteX7" fmla="*/ 80786 w 745948"/>
              <a:gd name="connsiteY7" fmla="*/ 244475 h 244475"/>
              <a:gd name="connsiteX8" fmla="*/ 97219 w 745948"/>
              <a:gd name="connsiteY8" fmla="*/ 228041 h 244475"/>
              <a:gd name="connsiteX9" fmla="*/ 80786 w 745948"/>
              <a:gd name="connsiteY9" fmla="*/ 211608 h 244475"/>
              <a:gd name="connsiteX10" fmla="*/ 145138 w 745948"/>
              <a:gd name="connsiteY10" fmla="*/ 211608 h 244475"/>
              <a:gd name="connsiteX11" fmla="*/ 128704 w 745948"/>
              <a:gd name="connsiteY11" fmla="*/ 228041 h 244475"/>
              <a:gd name="connsiteX12" fmla="*/ 145138 w 745948"/>
              <a:gd name="connsiteY12" fmla="*/ 244475 h 244475"/>
              <a:gd name="connsiteX13" fmla="*/ 161571 w 745948"/>
              <a:gd name="connsiteY13" fmla="*/ 228041 h 244475"/>
              <a:gd name="connsiteX14" fmla="*/ 145138 w 745948"/>
              <a:gd name="connsiteY14" fmla="*/ 211608 h 244475"/>
              <a:gd name="connsiteX15" fmla="*/ 209489 w 745948"/>
              <a:gd name="connsiteY15" fmla="*/ 211608 h 244475"/>
              <a:gd name="connsiteX16" fmla="*/ 193056 w 745948"/>
              <a:gd name="connsiteY16" fmla="*/ 228041 h 244475"/>
              <a:gd name="connsiteX17" fmla="*/ 209489 w 745948"/>
              <a:gd name="connsiteY17" fmla="*/ 244475 h 244475"/>
              <a:gd name="connsiteX18" fmla="*/ 225923 w 745948"/>
              <a:gd name="connsiteY18" fmla="*/ 228041 h 244475"/>
              <a:gd name="connsiteX19" fmla="*/ 209489 w 745948"/>
              <a:gd name="connsiteY19" fmla="*/ 211608 h 244475"/>
              <a:gd name="connsiteX20" fmla="*/ 273841 w 745948"/>
              <a:gd name="connsiteY20" fmla="*/ 211608 h 244475"/>
              <a:gd name="connsiteX21" fmla="*/ 257408 w 745948"/>
              <a:gd name="connsiteY21" fmla="*/ 228041 h 244475"/>
              <a:gd name="connsiteX22" fmla="*/ 273841 w 745948"/>
              <a:gd name="connsiteY22" fmla="*/ 244475 h 244475"/>
              <a:gd name="connsiteX23" fmla="*/ 290275 w 745948"/>
              <a:gd name="connsiteY23" fmla="*/ 228041 h 244475"/>
              <a:gd name="connsiteX24" fmla="*/ 273841 w 745948"/>
              <a:gd name="connsiteY24" fmla="*/ 211608 h 244475"/>
              <a:gd name="connsiteX25" fmla="*/ 338193 w 745948"/>
              <a:gd name="connsiteY25" fmla="*/ 211608 h 244475"/>
              <a:gd name="connsiteX26" fmla="*/ 321759 w 745948"/>
              <a:gd name="connsiteY26" fmla="*/ 228041 h 244475"/>
              <a:gd name="connsiteX27" fmla="*/ 338193 w 745948"/>
              <a:gd name="connsiteY27" fmla="*/ 244475 h 244475"/>
              <a:gd name="connsiteX28" fmla="*/ 354627 w 745948"/>
              <a:gd name="connsiteY28" fmla="*/ 228041 h 244475"/>
              <a:gd name="connsiteX29" fmla="*/ 338193 w 745948"/>
              <a:gd name="connsiteY29" fmla="*/ 211608 h 244475"/>
              <a:gd name="connsiteX30" fmla="*/ 407755 w 745948"/>
              <a:gd name="connsiteY30" fmla="*/ 211608 h 244475"/>
              <a:gd name="connsiteX31" fmla="*/ 391321 w 745948"/>
              <a:gd name="connsiteY31" fmla="*/ 228041 h 244475"/>
              <a:gd name="connsiteX32" fmla="*/ 407755 w 745948"/>
              <a:gd name="connsiteY32" fmla="*/ 244475 h 244475"/>
              <a:gd name="connsiteX33" fmla="*/ 424189 w 745948"/>
              <a:gd name="connsiteY33" fmla="*/ 228041 h 244475"/>
              <a:gd name="connsiteX34" fmla="*/ 407755 w 745948"/>
              <a:gd name="connsiteY34" fmla="*/ 211608 h 244475"/>
              <a:gd name="connsiteX35" fmla="*/ 472107 w 745948"/>
              <a:gd name="connsiteY35" fmla="*/ 211608 h 244475"/>
              <a:gd name="connsiteX36" fmla="*/ 455673 w 745948"/>
              <a:gd name="connsiteY36" fmla="*/ 228041 h 244475"/>
              <a:gd name="connsiteX37" fmla="*/ 472107 w 745948"/>
              <a:gd name="connsiteY37" fmla="*/ 244475 h 244475"/>
              <a:gd name="connsiteX38" fmla="*/ 488540 w 745948"/>
              <a:gd name="connsiteY38" fmla="*/ 228041 h 244475"/>
              <a:gd name="connsiteX39" fmla="*/ 472107 w 745948"/>
              <a:gd name="connsiteY39" fmla="*/ 211608 h 244475"/>
              <a:gd name="connsiteX40" fmla="*/ 536459 w 745948"/>
              <a:gd name="connsiteY40" fmla="*/ 211608 h 244475"/>
              <a:gd name="connsiteX41" fmla="*/ 520025 w 745948"/>
              <a:gd name="connsiteY41" fmla="*/ 228041 h 244475"/>
              <a:gd name="connsiteX42" fmla="*/ 536459 w 745948"/>
              <a:gd name="connsiteY42" fmla="*/ 244475 h 244475"/>
              <a:gd name="connsiteX43" fmla="*/ 552892 w 745948"/>
              <a:gd name="connsiteY43" fmla="*/ 228041 h 244475"/>
              <a:gd name="connsiteX44" fmla="*/ 536459 w 745948"/>
              <a:gd name="connsiteY44" fmla="*/ 211608 h 244475"/>
              <a:gd name="connsiteX45" fmla="*/ 600810 w 745948"/>
              <a:gd name="connsiteY45" fmla="*/ 211608 h 244475"/>
              <a:gd name="connsiteX46" fmla="*/ 584377 w 745948"/>
              <a:gd name="connsiteY46" fmla="*/ 228041 h 244475"/>
              <a:gd name="connsiteX47" fmla="*/ 600810 w 745948"/>
              <a:gd name="connsiteY47" fmla="*/ 244475 h 244475"/>
              <a:gd name="connsiteX48" fmla="*/ 617244 w 745948"/>
              <a:gd name="connsiteY48" fmla="*/ 228041 h 244475"/>
              <a:gd name="connsiteX49" fmla="*/ 600810 w 745948"/>
              <a:gd name="connsiteY49" fmla="*/ 211608 h 244475"/>
              <a:gd name="connsiteX50" fmla="*/ 665162 w 745948"/>
              <a:gd name="connsiteY50" fmla="*/ 211608 h 244475"/>
              <a:gd name="connsiteX51" fmla="*/ 648729 w 745948"/>
              <a:gd name="connsiteY51" fmla="*/ 228041 h 244475"/>
              <a:gd name="connsiteX52" fmla="*/ 665162 w 745948"/>
              <a:gd name="connsiteY52" fmla="*/ 244475 h 244475"/>
              <a:gd name="connsiteX53" fmla="*/ 681596 w 745948"/>
              <a:gd name="connsiteY53" fmla="*/ 228041 h 244475"/>
              <a:gd name="connsiteX54" fmla="*/ 665162 w 745948"/>
              <a:gd name="connsiteY54" fmla="*/ 211608 h 244475"/>
              <a:gd name="connsiteX55" fmla="*/ 729514 w 745948"/>
              <a:gd name="connsiteY55" fmla="*/ 211608 h 244475"/>
              <a:gd name="connsiteX56" fmla="*/ 713080 w 745948"/>
              <a:gd name="connsiteY56" fmla="*/ 228041 h 244475"/>
              <a:gd name="connsiteX57" fmla="*/ 729514 w 745948"/>
              <a:gd name="connsiteY57" fmla="*/ 244475 h 244475"/>
              <a:gd name="connsiteX58" fmla="*/ 745948 w 745948"/>
              <a:gd name="connsiteY58" fmla="*/ 228041 h 244475"/>
              <a:gd name="connsiteX59" fmla="*/ 729514 w 745948"/>
              <a:gd name="connsiteY59" fmla="*/ 211608 h 244475"/>
              <a:gd name="connsiteX60" fmla="*/ 16434 w 745948"/>
              <a:gd name="connsiteY60" fmla="*/ 141072 h 244475"/>
              <a:gd name="connsiteX61" fmla="*/ 0 w 745948"/>
              <a:gd name="connsiteY61" fmla="*/ 157505 h 244475"/>
              <a:gd name="connsiteX62" fmla="*/ 16434 w 745948"/>
              <a:gd name="connsiteY62" fmla="*/ 173939 h 244475"/>
              <a:gd name="connsiteX63" fmla="*/ 32868 w 745948"/>
              <a:gd name="connsiteY63" fmla="*/ 157505 h 244475"/>
              <a:gd name="connsiteX64" fmla="*/ 16434 w 745948"/>
              <a:gd name="connsiteY64" fmla="*/ 141072 h 244475"/>
              <a:gd name="connsiteX65" fmla="*/ 80786 w 745948"/>
              <a:gd name="connsiteY65" fmla="*/ 141072 h 244475"/>
              <a:gd name="connsiteX66" fmla="*/ 64352 w 745948"/>
              <a:gd name="connsiteY66" fmla="*/ 157505 h 244475"/>
              <a:gd name="connsiteX67" fmla="*/ 80786 w 745948"/>
              <a:gd name="connsiteY67" fmla="*/ 173939 h 244475"/>
              <a:gd name="connsiteX68" fmla="*/ 97219 w 745948"/>
              <a:gd name="connsiteY68" fmla="*/ 157505 h 244475"/>
              <a:gd name="connsiteX69" fmla="*/ 80786 w 745948"/>
              <a:gd name="connsiteY69" fmla="*/ 141072 h 244475"/>
              <a:gd name="connsiteX70" fmla="*/ 145138 w 745948"/>
              <a:gd name="connsiteY70" fmla="*/ 141072 h 244475"/>
              <a:gd name="connsiteX71" fmla="*/ 128704 w 745948"/>
              <a:gd name="connsiteY71" fmla="*/ 157505 h 244475"/>
              <a:gd name="connsiteX72" fmla="*/ 145138 w 745948"/>
              <a:gd name="connsiteY72" fmla="*/ 173939 h 244475"/>
              <a:gd name="connsiteX73" fmla="*/ 161571 w 745948"/>
              <a:gd name="connsiteY73" fmla="*/ 157505 h 244475"/>
              <a:gd name="connsiteX74" fmla="*/ 145138 w 745948"/>
              <a:gd name="connsiteY74" fmla="*/ 141072 h 244475"/>
              <a:gd name="connsiteX75" fmla="*/ 209489 w 745948"/>
              <a:gd name="connsiteY75" fmla="*/ 141072 h 244475"/>
              <a:gd name="connsiteX76" fmla="*/ 193056 w 745948"/>
              <a:gd name="connsiteY76" fmla="*/ 157505 h 244475"/>
              <a:gd name="connsiteX77" fmla="*/ 209489 w 745948"/>
              <a:gd name="connsiteY77" fmla="*/ 173939 h 244475"/>
              <a:gd name="connsiteX78" fmla="*/ 225923 w 745948"/>
              <a:gd name="connsiteY78" fmla="*/ 157505 h 244475"/>
              <a:gd name="connsiteX79" fmla="*/ 209489 w 745948"/>
              <a:gd name="connsiteY79" fmla="*/ 141072 h 244475"/>
              <a:gd name="connsiteX80" fmla="*/ 273841 w 745948"/>
              <a:gd name="connsiteY80" fmla="*/ 141072 h 244475"/>
              <a:gd name="connsiteX81" fmla="*/ 257408 w 745948"/>
              <a:gd name="connsiteY81" fmla="*/ 157505 h 244475"/>
              <a:gd name="connsiteX82" fmla="*/ 273841 w 745948"/>
              <a:gd name="connsiteY82" fmla="*/ 173939 h 244475"/>
              <a:gd name="connsiteX83" fmla="*/ 290275 w 745948"/>
              <a:gd name="connsiteY83" fmla="*/ 157505 h 244475"/>
              <a:gd name="connsiteX84" fmla="*/ 273841 w 745948"/>
              <a:gd name="connsiteY84" fmla="*/ 141072 h 244475"/>
              <a:gd name="connsiteX85" fmla="*/ 338193 w 745948"/>
              <a:gd name="connsiteY85" fmla="*/ 141072 h 244475"/>
              <a:gd name="connsiteX86" fmla="*/ 321759 w 745948"/>
              <a:gd name="connsiteY86" fmla="*/ 157505 h 244475"/>
              <a:gd name="connsiteX87" fmla="*/ 338193 w 745948"/>
              <a:gd name="connsiteY87" fmla="*/ 173939 h 244475"/>
              <a:gd name="connsiteX88" fmla="*/ 354627 w 745948"/>
              <a:gd name="connsiteY88" fmla="*/ 157505 h 244475"/>
              <a:gd name="connsiteX89" fmla="*/ 338193 w 745948"/>
              <a:gd name="connsiteY89" fmla="*/ 141072 h 244475"/>
              <a:gd name="connsiteX90" fmla="*/ 407755 w 745948"/>
              <a:gd name="connsiteY90" fmla="*/ 141072 h 244475"/>
              <a:gd name="connsiteX91" fmla="*/ 391321 w 745948"/>
              <a:gd name="connsiteY91" fmla="*/ 157505 h 244475"/>
              <a:gd name="connsiteX92" fmla="*/ 407755 w 745948"/>
              <a:gd name="connsiteY92" fmla="*/ 173939 h 244475"/>
              <a:gd name="connsiteX93" fmla="*/ 424189 w 745948"/>
              <a:gd name="connsiteY93" fmla="*/ 157505 h 244475"/>
              <a:gd name="connsiteX94" fmla="*/ 407755 w 745948"/>
              <a:gd name="connsiteY94" fmla="*/ 141072 h 244475"/>
              <a:gd name="connsiteX95" fmla="*/ 472107 w 745948"/>
              <a:gd name="connsiteY95" fmla="*/ 141072 h 244475"/>
              <a:gd name="connsiteX96" fmla="*/ 455673 w 745948"/>
              <a:gd name="connsiteY96" fmla="*/ 157505 h 244475"/>
              <a:gd name="connsiteX97" fmla="*/ 472107 w 745948"/>
              <a:gd name="connsiteY97" fmla="*/ 173939 h 244475"/>
              <a:gd name="connsiteX98" fmla="*/ 488540 w 745948"/>
              <a:gd name="connsiteY98" fmla="*/ 157505 h 244475"/>
              <a:gd name="connsiteX99" fmla="*/ 472107 w 745948"/>
              <a:gd name="connsiteY99" fmla="*/ 141072 h 244475"/>
              <a:gd name="connsiteX100" fmla="*/ 536459 w 745948"/>
              <a:gd name="connsiteY100" fmla="*/ 141072 h 244475"/>
              <a:gd name="connsiteX101" fmla="*/ 520025 w 745948"/>
              <a:gd name="connsiteY101" fmla="*/ 157505 h 244475"/>
              <a:gd name="connsiteX102" fmla="*/ 536459 w 745948"/>
              <a:gd name="connsiteY102" fmla="*/ 173939 h 244475"/>
              <a:gd name="connsiteX103" fmla="*/ 552892 w 745948"/>
              <a:gd name="connsiteY103" fmla="*/ 157505 h 244475"/>
              <a:gd name="connsiteX104" fmla="*/ 536459 w 745948"/>
              <a:gd name="connsiteY104" fmla="*/ 141072 h 244475"/>
              <a:gd name="connsiteX105" fmla="*/ 600810 w 745948"/>
              <a:gd name="connsiteY105" fmla="*/ 141072 h 244475"/>
              <a:gd name="connsiteX106" fmla="*/ 584377 w 745948"/>
              <a:gd name="connsiteY106" fmla="*/ 157505 h 244475"/>
              <a:gd name="connsiteX107" fmla="*/ 600810 w 745948"/>
              <a:gd name="connsiteY107" fmla="*/ 173939 h 244475"/>
              <a:gd name="connsiteX108" fmla="*/ 617244 w 745948"/>
              <a:gd name="connsiteY108" fmla="*/ 157505 h 244475"/>
              <a:gd name="connsiteX109" fmla="*/ 600810 w 745948"/>
              <a:gd name="connsiteY109" fmla="*/ 141072 h 244475"/>
              <a:gd name="connsiteX110" fmla="*/ 665162 w 745948"/>
              <a:gd name="connsiteY110" fmla="*/ 141072 h 244475"/>
              <a:gd name="connsiteX111" fmla="*/ 648729 w 745948"/>
              <a:gd name="connsiteY111" fmla="*/ 157505 h 244475"/>
              <a:gd name="connsiteX112" fmla="*/ 665162 w 745948"/>
              <a:gd name="connsiteY112" fmla="*/ 173939 h 244475"/>
              <a:gd name="connsiteX113" fmla="*/ 681596 w 745948"/>
              <a:gd name="connsiteY113" fmla="*/ 157505 h 244475"/>
              <a:gd name="connsiteX114" fmla="*/ 665162 w 745948"/>
              <a:gd name="connsiteY114" fmla="*/ 141072 h 244475"/>
              <a:gd name="connsiteX115" fmla="*/ 729514 w 745948"/>
              <a:gd name="connsiteY115" fmla="*/ 141072 h 244475"/>
              <a:gd name="connsiteX116" fmla="*/ 713080 w 745948"/>
              <a:gd name="connsiteY116" fmla="*/ 157505 h 244475"/>
              <a:gd name="connsiteX117" fmla="*/ 729514 w 745948"/>
              <a:gd name="connsiteY117" fmla="*/ 173939 h 244475"/>
              <a:gd name="connsiteX118" fmla="*/ 745948 w 745948"/>
              <a:gd name="connsiteY118" fmla="*/ 157505 h 244475"/>
              <a:gd name="connsiteX119" fmla="*/ 729514 w 745948"/>
              <a:gd name="connsiteY119" fmla="*/ 141072 h 244475"/>
              <a:gd name="connsiteX120" fmla="*/ 16434 w 745948"/>
              <a:gd name="connsiteY120" fmla="*/ 70536 h 244475"/>
              <a:gd name="connsiteX121" fmla="*/ 0 w 745948"/>
              <a:gd name="connsiteY121" fmla="*/ 86970 h 244475"/>
              <a:gd name="connsiteX122" fmla="*/ 16434 w 745948"/>
              <a:gd name="connsiteY122" fmla="*/ 103403 h 244475"/>
              <a:gd name="connsiteX123" fmla="*/ 32868 w 745948"/>
              <a:gd name="connsiteY123" fmla="*/ 86970 h 244475"/>
              <a:gd name="connsiteX124" fmla="*/ 16434 w 745948"/>
              <a:gd name="connsiteY124" fmla="*/ 70536 h 244475"/>
              <a:gd name="connsiteX125" fmla="*/ 80786 w 745948"/>
              <a:gd name="connsiteY125" fmla="*/ 70536 h 244475"/>
              <a:gd name="connsiteX126" fmla="*/ 64352 w 745948"/>
              <a:gd name="connsiteY126" fmla="*/ 86970 h 244475"/>
              <a:gd name="connsiteX127" fmla="*/ 80786 w 745948"/>
              <a:gd name="connsiteY127" fmla="*/ 103403 h 244475"/>
              <a:gd name="connsiteX128" fmla="*/ 97219 w 745948"/>
              <a:gd name="connsiteY128" fmla="*/ 86970 h 244475"/>
              <a:gd name="connsiteX129" fmla="*/ 80786 w 745948"/>
              <a:gd name="connsiteY129" fmla="*/ 70536 h 244475"/>
              <a:gd name="connsiteX130" fmla="*/ 145138 w 745948"/>
              <a:gd name="connsiteY130" fmla="*/ 70536 h 244475"/>
              <a:gd name="connsiteX131" fmla="*/ 128704 w 745948"/>
              <a:gd name="connsiteY131" fmla="*/ 86970 h 244475"/>
              <a:gd name="connsiteX132" fmla="*/ 145138 w 745948"/>
              <a:gd name="connsiteY132" fmla="*/ 103403 h 244475"/>
              <a:gd name="connsiteX133" fmla="*/ 161571 w 745948"/>
              <a:gd name="connsiteY133" fmla="*/ 86970 h 244475"/>
              <a:gd name="connsiteX134" fmla="*/ 145138 w 745948"/>
              <a:gd name="connsiteY134" fmla="*/ 70536 h 244475"/>
              <a:gd name="connsiteX135" fmla="*/ 209489 w 745948"/>
              <a:gd name="connsiteY135" fmla="*/ 70536 h 244475"/>
              <a:gd name="connsiteX136" fmla="*/ 193056 w 745948"/>
              <a:gd name="connsiteY136" fmla="*/ 86970 h 244475"/>
              <a:gd name="connsiteX137" fmla="*/ 209489 w 745948"/>
              <a:gd name="connsiteY137" fmla="*/ 103403 h 244475"/>
              <a:gd name="connsiteX138" fmla="*/ 225923 w 745948"/>
              <a:gd name="connsiteY138" fmla="*/ 86970 h 244475"/>
              <a:gd name="connsiteX139" fmla="*/ 209489 w 745948"/>
              <a:gd name="connsiteY139" fmla="*/ 70536 h 244475"/>
              <a:gd name="connsiteX140" fmla="*/ 273841 w 745948"/>
              <a:gd name="connsiteY140" fmla="*/ 70536 h 244475"/>
              <a:gd name="connsiteX141" fmla="*/ 257408 w 745948"/>
              <a:gd name="connsiteY141" fmla="*/ 86970 h 244475"/>
              <a:gd name="connsiteX142" fmla="*/ 273841 w 745948"/>
              <a:gd name="connsiteY142" fmla="*/ 103403 h 244475"/>
              <a:gd name="connsiteX143" fmla="*/ 290275 w 745948"/>
              <a:gd name="connsiteY143" fmla="*/ 86970 h 244475"/>
              <a:gd name="connsiteX144" fmla="*/ 273841 w 745948"/>
              <a:gd name="connsiteY144" fmla="*/ 70536 h 244475"/>
              <a:gd name="connsiteX145" fmla="*/ 338193 w 745948"/>
              <a:gd name="connsiteY145" fmla="*/ 70536 h 244475"/>
              <a:gd name="connsiteX146" fmla="*/ 321759 w 745948"/>
              <a:gd name="connsiteY146" fmla="*/ 86970 h 244475"/>
              <a:gd name="connsiteX147" fmla="*/ 338193 w 745948"/>
              <a:gd name="connsiteY147" fmla="*/ 103403 h 244475"/>
              <a:gd name="connsiteX148" fmla="*/ 354627 w 745948"/>
              <a:gd name="connsiteY148" fmla="*/ 86970 h 244475"/>
              <a:gd name="connsiteX149" fmla="*/ 338193 w 745948"/>
              <a:gd name="connsiteY149" fmla="*/ 70536 h 244475"/>
              <a:gd name="connsiteX150" fmla="*/ 407755 w 745948"/>
              <a:gd name="connsiteY150" fmla="*/ 70536 h 244475"/>
              <a:gd name="connsiteX151" fmla="*/ 391321 w 745948"/>
              <a:gd name="connsiteY151" fmla="*/ 86970 h 244475"/>
              <a:gd name="connsiteX152" fmla="*/ 407755 w 745948"/>
              <a:gd name="connsiteY152" fmla="*/ 103403 h 244475"/>
              <a:gd name="connsiteX153" fmla="*/ 424189 w 745948"/>
              <a:gd name="connsiteY153" fmla="*/ 86970 h 244475"/>
              <a:gd name="connsiteX154" fmla="*/ 407755 w 745948"/>
              <a:gd name="connsiteY154" fmla="*/ 70536 h 244475"/>
              <a:gd name="connsiteX155" fmla="*/ 472107 w 745948"/>
              <a:gd name="connsiteY155" fmla="*/ 70536 h 244475"/>
              <a:gd name="connsiteX156" fmla="*/ 455673 w 745948"/>
              <a:gd name="connsiteY156" fmla="*/ 86970 h 244475"/>
              <a:gd name="connsiteX157" fmla="*/ 472107 w 745948"/>
              <a:gd name="connsiteY157" fmla="*/ 103403 h 244475"/>
              <a:gd name="connsiteX158" fmla="*/ 488540 w 745948"/>
              <a:gd name="connsiteY158" fmla="*/ 86970 h 244475"/>
              <a:gd name="connsiteX159" fmla="*/ 472107 w 745948"/>
              <a:gd name="connsiteY159" fmla="*/ 70536 h 244475"/>
              <a:gd name="connsiteX160" fmla="*/ 536459 w 745948"/>
              <a:gd name="connsiteY160" fmla="*/ 70536 h 244475"/>
              <a:gd name="connsiteX161" fmla="*/ 520025 w 745948"/>
              <a:gd name="connsiteY161" fmla="*/ 86970 h 244475"/>
              <a:gd name="connsiteX162" fmla="*/ 536459 w 745948"/>
              <a:gd name="connsiteY162" fmla="*/ 103403 h 244475"/>
              <a:gd name="connsiteX163" fmla="*/ 552892 w 745948"/>
              <a:gd name="connsiteY163" fmla="*/ 86970 h 244475"/>
              <a:gd name="connsiteX164" fmla="*/ 536459 w 745948"/>
              <a:gd name="connsiteY164" fmla="*/ 70536 h 244475"/>
              <a:gd name="connsiteX165" fmla="*/ 600810 w 745948"/>
              <a:gd name="connsiteY165" fmla="*/ 70536 h 244475"/>
              <a:gd name="connsiteX166" fmla="*/ 584377 w 745948"/>
              <a:gd name="connsiteY166" fmla="*/ 86970 h 244475"/>
              <a:gd name="connsiteX167" fmla="*/ 600810 w 745948"/>
              <a:gd name="connsiteY167" fmla="*/ 103403 h 244475"/>
              <a:gd name="connsiteX168" fmla="*/ 617244 w 745948"/>
              <a:gd name="connsiteY168" fmla="*/ 86970 h 244475"/>
              <a:gd name="connsiteX169" fmla="*/ 600810 w 745948"/>
              <a:gd name="connsiteY169" fmla="*/ 70536 h 244475"/>
              <a:gd name="connsiteX170" fmla="*/ 665162 w 745948"/>
              <a:gd name="connsiteY170" fmla="*/ 70536 h 244475"/>
              <a:gd name="connsiteX171" fmla="*/ 648729 w 745948"/>
              <a:gd name="connsiteY171" fmla="*/ 86970 h 244475"/>
              <a:gd name="connsiteX172" fmla="*/ 665162 w 745948"/>
              <a:gd name="connsiteY172" fmla="*/ 103403 h 244475"/>
              <a:gd name="connsiteX173" fmla="*/ 681596 w 745948"/>
              <a:gd name="connsiteY173" fmla="*/ 86970 h 244475"/>
              <a:gd name="connsiteX174" fmla="*/ 665162 w 745948"/>
              <a:gd name="connsiteY174" fmla="*/ 70536 h 244475"/>
              <a:gd name="connsiteX175" fmla="*/ 729514 w 745948"/>
              <a:gd name="connsiteY175" fmla="*/ 70536 h 244475"/>
              <a:gd name="connsiteX176" fmla="*/ 713080 w 745948"/>
              <a:gd name="connsiteY176" fmla="*/ 86970 h 244475"/>
              <a:gd name="connsiteX177" fmla="*/ 729514 w 745948"/>
              <a:gd name="connsiteY177" fmla="*/ 103403 h 244475"/>
              <a:gd name="connsiteX178" fmla="*/ 745948 w 745948"/>
              <a:gd name="connsiteY178" fmla="*/ 86970 h 244475"/>
              <a:gd name="connsiteX179" fmla="*/ 729514 w 745948"/>
              <a:gd name="connsiteY179" fmla="*/ 70536 h 244475"/>
              <a:gd name="connsiteX180" fmla="*/ 16434 w 745948"/>
              <a:gd name="connsiteY180" fmla="*/ 0 h 244475"/>
              <a:gd name="connsiteX181" fmla="*/ 0 w 745948"/>
              <a:gd name="connsiteY181" fmla="*/ 16434 h 244475"/>
              <a:gd name="connsiteX182" fmla="*/ 16434 w 745948"/>
              <a:gd name="connsiteY182" fmla="*/ 32868 h 244475"/>
              <a:gd name="connsiteX183" fmla="*/ 32868 w 745948"/>
              <a:gd name="connsiteY183" fmla="*/ 16434 h 244475"/>
              <a:gd name="connsiteX184" fmla="*/ 16434 w 745948"/>
              <a:gd name="connsiteY184" fmla="*/ 0 h 244475"/>
              <a:gd name="connsiteX185" fmla="*/ 80786 w 745948"/>
              <a:gd name="connsiteY185" fmla="*/ 0 h 244475"/>
              <a:gd name="connsiteX186" fmla="*/ 64352 w 745948"/>
              <a:gd name="connsiteY186" fmla="*/ 16434 h 244475"/>
              <a:gd name="connsiteX187" fmla="*/ 80786 w 745948"/>
              <a:gd name="connsiteY187" fmla="*/ 32868 h 244475"/>
              <a:gd name="connsiteX188" fmla="*/ 97219 w 745948"/>
              <a:gd name="connsiteY188" fmla="*/ 16434 h 244475"/>
              <a:gd name="connsiteX189" fmla="*/ 80786 w 745948"/>
              <a:gd name="connsiteY189" fmla="*/ 0 h 244475"/>
              <a:gd name="connsiteX190" fmla="*/ 145138 w 745948"/>
              <a:gd name="connsiteY190" fmla="*/ 0 h 244475"/>
              <a:gd name="connsiteX191" fmla="*/ 128704 w 745948"/>
              <a:gd name="connsiteY191" fmla="*/ 16434 h 244475"/>
              <a:gd name="connsiteX192" fmla="*/ 145138 w 745948"/>
              <a:gd name="connsiteY192" fmla="*/ 32868 h 244475"/>
              <a:gd name="connsiteX193" fmla="*/ 161571 w 745948"/>
              <a:gd name="connsiteY193" fmla="*/ 16434 h 244475"/>
              <a:gd name="connsiteX194" fmla="*/ 145138 w 745948"/>
              <a:gd name="connsiteY194" fmla="*/ 0 h 244475"/>
              <a:gd name="connsiteX195" fmla="*/ 209489 w 745948"/>
              <a:gd name="connsiteY195" fmla="*/ 0 h 244475"/>
              <a:gd name="connsiteX196" fmla="*/ 193056 w 745948"/>
              <a:gd name="connsiteY196" fmla="*/ 16434 h 244475"/>
              <a:gd name="connsiteX197" fmla="*/ 209489 w 745948"/>
              <a:gd name="connsiteY197" fmla="*/ 32868 h 244475"/>
              <a:gd name="connsiteX198" fmla="*/ 225923 w 745948"/>
              <a:gd name="connsiteY198" fmla="*/ 16434 h 244475"/>
              <a:gd name="connsiteX199" fmla="*/ 209489 w 745948"/>
              <a:gd name="connsiteY199" fmla="*/ 0 h 244475"/>
              <a:gd name="connsiteX200" fmla="*/ 273841 w 745948"/>
              <a:gd name="connsiteY200" fmla="*/ 0 h 244475"/>
              <a:gd name="connsiteX201" fmla="*/ 257408 w 745948"/>
              <a:gd name="connsiteY201" fmla="*/ 16434 h 244475"/>
              <a:gd name="connsiteX202" fmla="*/ 273841 w 745948"/>
              <a:gd name="connsiteY202" fmla="*/ 32868 h 244475"/>
              <a:gd name="connsiteX203" fmla="*/ 290275 w 745948"/>
              <a:gd name="connsiteY203" fmla="*/ 16434 h 244475"/>
              <a:gd name="connsiteX204" fmla="*/ 273841 w 745948"/>
              <a:gd name="connsiteY204" fmla="*/ 0 h 244475"/>
              <a:gd name="connsiteX205" fmla="*/ 338193 w 745948"/>
              <a:gd name="connsiteY205" fmla="*/ 0 h 244475"/>
              <a:gd name="connsiteX206" fmla="*/ 321759 w 745948"/>
              <a:gd name="connsiteY206" fmla="*/ 16434 h 244475"/>
              <a:gd name="connsiteX207" fmla="*/ 338193 w 745948"/>
              <a:gd name="connsiteY207" fmla="*/ 32868 h 244475"/>
              <a:gd name="connsiteX208" fmla="*/ 354627 w 745948"/>
              <a:gd name="connsiteY208" fmla="*/ 16434 h 244475"/>
              <a:gd name="connsiteX209" fmla="*/ 338193 w 745948"/>
              <a:gd name="connsiteY209" fmla="*/ 0 h 244475"/>
              <a:gd name="connsiteX210" fmla="*/ 407755 w 745948"/>
              <a:gd name="connsiteY210" fmla="*/ 0 h 244475"/>
              <a:gd name="connsiteX211" fmla="*/ 391321 w 745948"/>
              <a:gd name="connsiteY211" fmla="*/ 16434 h 244475"/>
              <a:gd name="connsiteX212" fmla="*/ 407755 w 745948"/>
              <a:gd name="connsiteY212" fmla="*/ 32868 h 244475"/>
              <a:gd name="connsiteX213" fmla="*/ 424189 w 745948"/>
              <a:gd name="connsiteY213" fmla="*/ 16434 h 244475"/>
              <a:gd name="connsiteX214" fmla="*/ 407755 w 745948"/>
              <a:gd name="connsiteY214" fmla="*/ 0 h 244475"/>
              <a:gd name="connsiteX215" fmla="*/ 472107 w 745948"/>
              <a:gd name="connsiteY215" fmla="*/ 0 h 244475"/>
              <a:gd name="connsiteX216" fmla="*/ 455673 w 745948"/>
              <a:gd name="connsiteY216" fmla="*/ 16434 h 244475"/>
              <a:gd name="connsiteX217" fmla="*/ 472107 w 745948"/>
              <a:gd name="connsiteY217" fmla="*/ 32868 h 244475"/>
              <a:gd name="connsiteX218" fmla="*/ 488540 w 745948"/>
              <a:gd name="connsiteY218" fmla="*/ 16434 h 244475"/>
              <a:gd name="connsiteX219" fmla="*/ 472107 w 745948"/>
              <a:gd name="connsiteY219" fmla="*/ 0 h 244475"/>
              <a:gd name="connsiteX220" fmla="*/ 536459 w 745948"/>
              <a:gd name="connsiteY220" fmla="*/ 0 h 244475"/>
              <a:gd name="connsiteX221" fmla="*/ 520025 w 745948"/>
              <a:gd name="connsiteY221" fmla="*/ 16434 h 244475"/>
              <a:gd name="connsiteX222" fmla="*/ 536459 w 745948"/>
              <a:gd name="connsiteY222" fmla="*/ 32868 h 244475"/>
              <a:gd name="connsiteX223" fmla="*/ 552892 w 745948"/>
              <a:gd name="connsiteY223" fmla="*/ 16434 h 244475"/>
              <a:gd name="connsiteX224" fmla="*/ 536459 w 745948"/>
              <a:gd name="connsiteY224" fmla="*/ 0 h 244475"/>
              <a:gd name="connsiteX225" fmla="*/ 600810 w 745948"/>
              <a:gd name="connsiteY225" fmla="*/ 0 h 244475"/>
              <a:gd name="connsiteX226" fmla="*/ 584377 w 745948"/>
              <a:gd name="connsiteY226" fmla="*/ 16434 h 244475"/>
              <a:gd name="connsiteX227" fmla="*/ 600810 w 745948"/>
              <a:gd name="connsiteY227" fmla="*/ 32868 h 244475"/>
              <a:gd name="connsiteX228" fmla="*/ 617244 w 745948"/>
              <a:gd name="connsiteY228" fmla="*/ 16434 h 244475"/>
              <a:gd name="connsiteX229" fmla="*/ 600810 w 745948"/>
              <a:gd name="connsiteY229" fmla="*/ 0 h 244475"/>
              <a:gd name="connsiteX230" fmla="*/ 665162 w 745948"/>
              <a:gd name="connsiteY230" fmla="*/ 0 h 244475"/>
              <a:gd name="connsiteX231" fmla="*/ 648729 w 745948"/>
              <a:gd name="connsiteY231" fmla="*/ 16434 h 244475"/>
              <a:gd name="connsiteX232" fmla="*/ 665162 w 745948"/>
              <a:gd name="connsiteY232" fmla="*/ 32868 h 244475"/>
              <a:gd name="connsiteX233" fmla="*/ 681596 w 745948"/>
              <a:gd name="connsiteY233" fmla="*/ 16434 h 244475"/>
              <a:gd name="connsiteX234" fmla="*/ 665162 w 745948"/>
              <a:gd name="connsiteY234" fmla="*/ 0 h 244475"/>
              <a:gd name="connsiteX235" fmla="*/ 729514 w 745948"/>
              <a:gd name="connsiteY235" fmla="*/ 0 h 244475"/>
              <a:gd name="connsiteX236" fmla="*/ 713080 w 745948"/>
              <a:gd name="connsiteY236" fmla="*/ 16434 h 244475"/>
              <a:gd name="connsiteX237" fmla="*/ 729514 w 745948"/>
              <a:gd name="connsiteY237" fmla="*/ 32868 h 244475"/>
              <a:gd name="connsiteX238" fmla="*/ 745948 w 745948"/>
              <a:gd name="connsiteY238" fmla="*/ 16434 h 244475"/>
              <a:gd name="connsiteX239" fmla="*/ 729514 w 745948"/>
              <a:gd name="connsiteY239" fmla="*/ 0 h 244475"/>
            </a:gdLst>
            <a:rect l="l" t="t" r="r" b="b"/>
            <a:pathLst>
              <a:path w="745948" h="244475">
                <a:moveTo>
                  <a:pt x="16434" y="211608"/>
                </a:moveTo>
                <a:cubicBezTo>
                  <a:pt x="7358" y="211608"/>
                  <a:pt x="0" y="218965"/>
                  <a:pt x="0" y="228041"/>
                </a:cubicBezTo>
                <a:cubicBezTo>
                  <a:pt x="0" y="237117"/>
                  <a:pt x="7358" y="244475"/>
                  <a:pt x="16434" y="244475"/>
                </a:cubicBezTo>
                <a:cubicBezTo>
                  <a:pt x="25510" y="244475"/>
                  <a:pt x="32868" y="237117"/>
                  <a:pt x="32868" y="228041"/>
                </a:cubicBezTo>
                <a:cubicBezTo>
                  <a:pt x="32868" y="218965"/>
                  <a:pt x="25510" y="211608"/>
                  <a:pt x="16434" y="211608"/>
                </a:cubicBezTo>
                <a:close/>
                <a:moveTo>
                  <a:pt x="80786" y="211608"/>
                </a:moveTo>
                <a:cubicBezTo>
                  <a:pt x="71710" y="211608"/>
                  <a:pt x="64352" y="218965"/>
                  <a:pt x="64352" y="228041"/>
                </a:cubicBezTo>
                <a:cubicBezTo>
                  <a:pt x="64352" y="237117"/>
                  <a:pt x="71710" y="244475"/>
                  <a:pt x="80786" y="244475"/>
                </a:cubicBezTo>
                <a:cubicBezTo>
                  <a:pt x="89862" y="244475"/>
                  <a:pt x="97219" y="237117"/>
                  <a:pt x="97219" y="228041"/>
                </a:cubicBezTo>
                <a:cubicBezTo>
                  <a:pt x="97219" y="218965"/>
                  <a:pt x="89862" y="211608"/>
                  <a:pt x="80786" y="211608"/>
                </a:cubicBezTo>
                <a:close/>
                <a:moveTo>
                  <a:pt x="145138" y="211608"/>
                </a:moveTo>
                <a:cubicBezTo>
                  <a:pt x="136062" y="211608"/>
                  <a:pt x="128704" y="218965"/>
                  <a:pt x="128704" y="228041"/>
                </a:cubicBezTo>
                <a:cubicBezTo>
                  <a:pt x="128704" y="237117"/>
                  <a:pt x="136062" y="244475"/>
                  <a:pt x="145138" y="244475"/>
                </a:cubicBezTo>
                <a:cubicBezTo>
                  <a:pt x="154214" y="244475"/>
                  <a:pt x="161571" y="237117"/>
                  <a:pt x="161571" y="228041"/>
                </a:cubicBezTo>
                <a:cubicBezTo>
                  <a:pt x="161571" y="218965"/>
                  <a:pt x="154214" y="211608"/>
                  <a:pt x="145138" y="211608"/>
                </a:cubicBezTo>
                <a:close/>
                <a:moveTo>
                  <a:pt x="209489" y="211608"/>
                </a:moveTo>
                <a:cubicBezTo>
                  <a:pt x="200413" y="211608"/>
                  <a:pt x="193056" y="218965"/>
                  <a:pt x="193056" y="228041"/>
                </a:cubicBezTo>
                <a:cubicBezTo>
                  <a:pt x="193056" y="237117"/>
                  <a:pt x="200413" y="244475"/>
                  <a:pt x="209489" y="244475"/>
                </a:cubicBezTo>
                <a:cubicBezTo>
                  <a:pt x="218565" y="244475"/>
                  <a:pt x="225923" y="237117"/>
                  <a:pt x="225923" y="228041"/>
                </a:cubicBezTo>
                <a:cubicBezTo>
                  <a:pt x="225923" y="218965"/>
                  <a:pt x="218565" y="211608"/>
                  <a:pt x="209489" y="211608"/>
                </a:cubicBezTo>
                <a:close/>
                <a:moveTo>
                  <a:pt x="273841" y="211608"/>
                </a:moveTo>
                <a:cubicBezTo>
                  <a:pt x="264765" y="211608"/>
                  <a:pt x="257408" y="218965"/>
                  <a:pt x="257408" y="228041"/>
                </a:cubicBezTo>
                <a:cubicBezTo>
                  <a:pt x="257408" y="237117"/>
                  <a:pt x="264765" y="244475"/>
                  <a:pt x="273841" y="244475"/>
                </a:cubicBezTo>
                <a:cubicBezTo>
                  <a:pt x="282917" y="244475"/>
                  <a:pt x="290275" y="237117"/>
                  <a:pt x="290275" y="228041"/>
                </a:cubicBezTo>
                <a:cubicBezTo>
                  <a:pt x="290275" y="218965"/>
                  <a:pt x="282917" y="211608"/>
                  <a:pt x="273841" y="211608"/>
                </a:cubicBezTo>
                <a:close/>
                <a:moveTo>
                  <a:pt x="338193" y="211608"/>
                </a:moveTo>
                <a:cubicBezTo>
                  <a:pt x="329117" y="211608"/>
                  <a:pt x="321759" y="218965"/>
                  <a:pt x="321759" y="228041"/>
                </a:cubicBezTo>
                <a:cubicBezTo>
                  <a:pt x="321759" y="237117"/>
                  <a:pt x="329117" y="244475"/>
                  <a:pt x="338193" y="244475"/>
                </a:cubicBezTo>
                <a:cubicBezTo>
                  <a:pt x="347269" y="244475"/>
                  <a:pt x="354627" y="237117"/>
                  <a:pt x="354627" y="228041"/>
                </a:cubicBezTo>
                <a:cubicBezTo>
                  <a:pt x="354627" y="218965"/>
                  <a:pt x="347269" y="211608"/>
                  <a:pt x="338193" y="211608"/>
                </a:cubicBezTo>
                <a:close/>
                <a:moveTo>
                  <a:pt x="407755" y="211608"/>
                </a:moveTo>
                <a:cubicBezTo>
                  <a:pt x="398679" y="211608"/>
                  <a:pt x="391321" y="218965"/>
                  <a:pt x="391321" y="228041"/>
                </a:cubicBezTo>
                <a:cubicBezTo>
                  <a:pt x="391321" y="237117"/>
                  <a:pt x="398679" y="244475"/>
                  <a:pt x="407755" y="244475"/>
                </a:cubicBezTo>
                <a:cubicBezTo>
                  <a:pt x="416831" y="244475"/>
                  <a:pt x="424189" y="237117"/>
                  <a:pt x="424189" y="228041"/>
                </a:cubicBezTo>
                <a:cubicBezTo>
                  <a:pt x="424189" y="218965"/>
                  <a:pt x="416831" y="211608"/>
                  <a:pt x="407755" y="211608"/>
                </a:cubicBezTo>
                <a:close/>
                <a:moveTo>
                  <a:pt x="472107" y="211608"/>
                </a:moveTo>
                <a:cubicBezTo>
                  <a:pt x="463031" y="211608"/>
                  <a:pt x="455673" y="218965"/>
                  <a:pt x="455673" y="228041"/>
                </a:cubicBezTo>
                <a:cubicBezTo>
                  <a:pt x="455673" y="237117"/>
                  <a:pt x="463031" y="244475"/>
                  <a:pt x="472107" y="244475"/>
                </a:cubicBezTo>
                <a:cubicBezTo>
                  <a:pt x="481183" y="244475"/>
                  <a:pt x="488540" y="237117"/>
                  <a:pt x="488540" y="228041"/>
                </a:cubicBezTo>
                <a:cubicBezTo>
                  <a:pt x="488540" y="218965"/>
                  <a:pt x="481183" y="211608"/>
                  <a:pt x="472107" y="211608"/>
                </a:cubicBezTo>
                <a:close/>
                <a:moveTo>
                  <a:pt x="536459" y="211608"/>
                </a:moveTo>
                <a:cubicBezTo>
                  <a:pt x="527383" y="211608"/>
                  <a:pt x="520025" y="218965"/>
                  <a:pt x="520025" y="228041"/>
                </a:cubicBezTo>
                <a:cubicBezTo>
                  <a:pt x="520025" y="237117"/>
                  <a:pt x="527383" y="244475"/>
                  <a:pt x="536459" y="244475"/>
                </a:cubicBezTo>
                <a:cubicBezTo>
                  <a:pt x="545535" y="244475"/>
                  <a:pt x="552892" y="237117"/>
                  <a:pt x="552892" y="228041"/>
                </a:cubicBezTo>
                <a:cubicBezTo>
                  <a:pt x="552892" y="218965"/>
                  <a:pt x="545535" y="211608"/>
                  <a:pt x="536459" y="211608"/>
                </a:cubicBezTo>
                <a:close/>
                <a:moveTo>
                  <a:pt x="600810" y="211608"/>
                </a:moveTo>
                <a:cubicBezTo>
                  <a:pt x="591734" y="211608"/>
                  <a:pt x="584377" y="218965"/>
                  <a:pt x="584377" y="228041"/>
                </a:cubicBezTo>
                <a:cubicBezTo>
                  <a:pt x="584377" y="237117"/>
                  <a:pt x="591734" y="244475"/>
                  <a:pt x="600810" y="244475"/>
                </a:cubicBezTo>
                <a:cubicBezTo>
                  <a:pt x="609886" y="244475"/>
                  <a:pt x="617244" y="237117"/>
                  <a:pt x="617244" y="228041"/>
                </a:cubicBezTo>
                <a:cubicBezTo>
                  <a:pt x="617244" y="218965"/>
                  <a:pt x="609886" y="211608"/>
                  <a:pt x="600810" y="211608"/>
                </a:cubicBezTo>
                <a:close/>
                <a:moveTo>
                  <a:pt x="665162" y="211608"/>
                </a:moveTo>
                <a:cubicBezTo>
                  <a:pt x="656086" y="211608"/>
                  <a:pt x="648729" y="218965"/>
                  <a:pt x="648729" y="228041"/>
                </a:cubicBezTo>
                <a:cubicBezTo>
                  <a:pt x="648729" y="237117"/>
                  <a:pt x="656086" y="244475"/>
                  <a:pt x="665162" y="244475"/>
                </a:cubicBezTo>
                <a:cubicBezTo>
                  <a:pt x="674238" y="244475"/>
                  <a:pt x="681596" y="237117"/>
                  <a:pt x="681596" y="228041"/>
                </a:cubicBezTo>
                <a:cubicBezTo>
                  <a:pt x="681596" y="218965"/>
                  <a:pt x="674238" y="211608"/>
                  <a:pt x="665162" y="211608"/>
                </a:cubicBezTo>
                <a:close/>
                <a:moveTo>
                  <a:pt x="729514" y="211608"/>
                </a:moveTo>
                <a:cubicBezTo>
                  <a:pt x="720438" y="211608"/>
                  <a:pt x="713080" y="218965"/>
                  <a:pt x="713080" y="228041"/>
                </a:cubicBezTo>
                <a:cubicBezTo>
                  <a:pt x="713080" y="237117"/>
                  <a:pt x="720438" y="244475"/>
                  <a:pt x="729514" y="244475"/>
                </a:cubicBezTo>
                <a:cubicBezTo>
                  <a:pt x="738590" y="244475"/>
                  <a:pt x="745948" y="237117"/>
                  <a:pt x="745948" y="228041"/>
                </a:cubicBezTo>
                <a:cubicBezTo>
                  <a:pt x="745948" y="218965"/>
                  <a:pt x="738590" y="211608"/>
                  <a:pt x="729514" y="211608"/>
                </a:cubicBezTo>
                <a:close/>
                <a:moveTo>
                  <a:pt x="16434" y="141072"/>
                </a:moveTo>
                <a:cubicBezTo>
                  <a:pt x="7358" y="141072"/>
                  <a:pt x="0" y="148429"/>
                  <a:pt x="0" y="157505"/>
                </a:cubicBezTo>
                <a:cubicBezTo>
                  <a:pt x="0" y="166581"/>
                  <a:pt x="7358" y="173939"/>
                  <a:pt x="16434" y="173939"/>
                </a:cubicBezTo>
                <a:cubicBezTo>
                  <a:pt x="25510" y="173939"/>
                  <a:pt x="32868" y="166581"/>
                  <a:pt x="32868" y="157505"/>
                </a:cubicBezTo>
                <a:cubicBezTo>
                  <a:pt x="32868" y="148429"/>
                  <a:pt x="25510" y="141072"/>
                  <a:pt x="16434" y="141072"/>
                </a:cubicBezTo>
                <a:close/>
                <a:moveTo>
                  <a:pt x="80786" y="141072"/>
                </a:moveTo>
                <a:cubicBezTo>
                  <a:pt x="71710" y="141072"/>
                  <a:pt x="64352" y="148429"/>
                  <a:pt x="64352" y="157505"/>
                </a:cubicBezTo>
                <a:cubicBezTo>
                  <a:pt x="64352" y="166581"/>
                  <a:pt x="71710" y="173939"/>
                  <a:pt x="80786" y="173939"/>
                </a:cubicBezTo>
                <a:cubicBezTo>
                  <a:pt x="89862" y="173939"/>
                  <a:pt x="97219" y="166581"/>
                  <a:pt x="97219" y="157505"/>
                </a:cubicBezTo>
                <a:cubicBezTo>
                  <a:pt x="97219" y="148429"/>
                  <a:pt x="89862" y="141072"/>
                  <a:pt x="80786" y="141072"/>
                </a:cubicBezTo>
                <a:close/>
                <a:moveTo>
                  <a:pt x="145138" y="141072"/>
                </a:moveTo>
                <a:cubicBezTo>
                  <a:pt x="136062" y="141072"/>
                  <a:pt x="128704" y="148429"/>
                  <a:pt x="128704" y="157505"/>
                </a:cubicBezTo>
                <a:cubicBezTo>
                  <a:pt x="128704" y="166581"/>
                  <a:pt x="136062" y="173939"/>
                  <a:pt x="145138" y="173939"/>
                </a:cubicBezTo>
                <a:cubicBezTo>
                  <a:pt x="154214" y="173939"/>
                  <a:pt x="161571" y="166581"/>
                  <a:pt x="161571" y="157505"/>
                </a:cubicBezTo>
                <a:cubicBezTo>
                  <a:pt x="161571" y="148429"/>
                  <a:pt x="154214" y="141072"/>
                  <a:pt x="145138" y="141072"/>
                </a:cubicBezTo>
                <a:close/>
                <a:moveTo>
                  <a:pt x="209489" y="141072"/>
                </a:moveTo>
                <a:cubicBezTo>
                  <a:pt x="200413" y="141072"/>
                  <a:pt x="193056" y="148429"/>
                  <a:pt x="193056" y="157505"/>
                </a:cubicBezTo>
                <a:cubicBezTo>
                  <a:pt x="193056" y="166581"/>
                  <a:pt x="200413" y="173939"/>
                  <a:pt x="209489" y="173939"/>
                </a:cubicBezTo>
                <a:cubicBezTo>
                  <a:pt x="218565" y="173939"/>
                  <a:pt x="225923" y="166581"/>
                  <a:pt x="225923" y="157505"/>
                </a:cubicBezTo>
                <a:cubicBezTo>
                  <a:pt x="225923" y="148429"/>
                  <a:pt x="218565" y="141072"/>
                  <a:pt x="209489" y="141072"/>
                </a:cubicBezTo>
                <a:close/>
                <a:moveTo>
                  <a:pt x="273841" y="141072"/>
                </a:moveTo>
                <a:cubicBezTo>
                  <a:pt x="264765" y="141072"/>
                  <a:pt x="257408" y="148429"/>
                  <a:pt x="257408" y="157505"/>
                </a:cubicBezTo>
                <a:cubicBezTo>
                  <a:pt x="257408" y="166581"/>
                  <a:pt x="264765" y="173939"/>
                  <a:pt x="273841" y="173939"/>
                </a:cubicBezTo>
                <a:cubicBezTo>
                  <a:pt x="282917" y="173939"/>
                  <a:pt x="290275" y="166581"/>
                  <a:pt x="290275" y="157505"/>
                </a:cubicBezTo>
                <a:cubicBezTo>
                  <a:pt x="290275" y="148429"/>
                  <a:pt x="282917" y="141072"/>
                  <a:pt x="273841" y="141072"/>
                </a:cubicBezTo>
                <a:close/>
                <a:moveTo>
                  <a:pt x="338193" y="141072"/>
                </a:moveTo>
                <a:cubicBezTo>
                  <a:pt x="329117" y="141072"/>
                  <a:pt x="321759" y="148429"/>
                  <a:pt x="321759" y="157505"/>
                </a:cubicBezTo>
                <a:cubicBezTo>
                  <a:pt x="321759" y="166581"/>
                  <a:pt x="329117" y="173939"/>
                  <a:pt x="338193" y="173939"/>
                </a:cubicBezTo>
                <a:cubicBezTo>
                  <a:pt x="347269" y="173939"/>
                  <a:pt x="354627" y="166581"/>
                  <a:pt x="354627" y="157505"/>
                </a:cubicBezTo>
                <a:cubicBezTo>
                  <a:pt x="354627" y="148429"/>
                  <a:pt x="347269" y="141072"/>
                  <a:pt x="338193" y="141072"/>
                </a:cubicBezTo>
                <a:close/>
                <a:moveTo>
                  <a:pt x="407755" y="141072"/>
                </a:moveTo>
                <a:cubicBezTo>
                  <a:pt x="398679" y="141072"/>
                  <a:pt x="391321" y="148429"/>
                  <a:pt x="391321" y="157505"/>
                </a:cubicBezTo>
                <a:cubicBezTo>
                  <a:pt x="391321" y="166581"/>
                  <a:pt x="398679" y="173939"/>
                  <a:pt x="407755" y="173939"/>
                </a:cubicBezTo>
                <a:cubicBezTo>
                  <a:pt x="416831" y="173939"/>
                  <a:pt x="424189" y="166581"/>
                  <a:pt x="424189" y="157505"/>
                </a:cubicBezTo>
                <a:cubicBezTo>
                  <a:pt x="424189" y="148429"/>
                  <a:pt x="416831" y="141072"/>
                  <a:pt x="407755" y="141072"/>
                </a:cubicBezTo>
                <a:close/>
                <a:moveTo>
                  <a:pt x="472107" y="141072"/>
                </a:moveTo>
                <a:cubicBezTo>
                  <a:pt x="463031" y="141072"/>
                  <a:pt x="455673" y="148429"/>
                  <a:pt x="455673" y="157505"/>
                </a:cubicBezTo>
                <a:cubicBezTo>
                  <a:pt x="455673" y="166581"/>
                  <a:pt x="463031" y="173939"/>
                  <a:pt x="472107" y="173939"/>
                </a:cubicBezTo>
                <a:cubicBezTo>
                  <a:pt x="481183" y="173939"/>
                  <a:pt x="488540" y="166581"/>
                  <a:pt x="488540" y="157505"/>
                </a:cubicBezTo>
                <a:cubicBezTo>
                  <a:pt x="488540" y="148429"/>
                  <a:pt x="481183" y="141072"/>
                  <a:pt x="472107" y="141072"/>
                </a:cubicBezTo>
                <a:close/>
                <a:moveTo>
                  <a:pt x="536459" y="141072"/>
                </a:moveTo>
                <a:cubicBezTo>
                  <a:pt x="527383" y="141072"/>
                  <a:pt x="520025" y="148429"/>
                  <a:pt x="520025" y="157505"/>
                </a:cubicBezTo>
                <a:cubicBezTo>
                  <a:pt x="520025" y="166581"/>
                  <a:pt x="527383" y="173939"/>
                  <a:pt x="536459" y="173939"/>
                </a:cubicBezTo>
                <a:cubicBezTo>
                  <a:pt x="545535" y="173939"/>
                  <a:pt x="552892" y="166581"/>
                  <a:pt x="552892" y="157505"/>
                </a:cubicBezTo>
                <a:cubicBezTo>
                  <a:pt x="552892" y="148429"/>
                  <a:pt x="545535" y="141072"/>
                  <a:pt x="536459" y="141072"/>
                </a:cubicBezTo>
                <a:close/>
                <a:moveTo>
                  <a:pt x="600810" y="141072"/>
                </a:moveTo>
                <a:cubicBezTo>
                  <a:pt x="591734" y="141072"/>
                  <a:pt x="584377" y="148429"/>
                  <a:pt x="584377" y="157505"/>
                </a:cubicBezTo>
                <a:cubicBezTo>
                  <a:pt x="584377" y="166581"/>
                  <a:pt x="591734" y="173939"/>
                  <a:pt x="600810" y="173939"/>
                </a:cubicBezTo>
                <a:cubicBezTo>
                  <a:pt x="609886" y="173939"/>
                  <a:pt x="617244" y="166581"/>
                  <a:pt x="617244" y="157505"/>
                </a:cubicBezTo>
                <a:cubicBezTo>
                  <a:pt x="617244" y="148429"/>
                  <a:pt x="609886" y="141072"/>
                  <a:pt x="600810" y="141072"/>
                </a:cubicBezTo>
                <a:close/>
                <a:moveTo>
                  <a:pt x="665162" y="141072"/>
                </a:moveTo>
                <a:cubicBezTo>
                  <a:pt x="656086" y="141072"/>
                  <a:pt x="648729" y="148429"/>
                  <a:pt x="648729" y="157505"/>
                </a:cubicBezTo>
                <a:cubicBezTo>
                  <a:pt x="648729" y="166581"/>
                  <a:pt x="656086" y="173939"/>
                  <a:pt x="665162" y="173939"/>
                </a:cubicBezTo>
                <a:cubicBezTo>
                  <a:pt x="674238" y="173939"/>
                  <a:pt x="681596" y="166581"/>
                  <a:pt x="681596" y="157505"/>
                </a:cubicBezTo>
                <a:cubicBezTo>
                  <a:pt x="681596" y="148429"/>
                  <a:pt x="674238" y="141072"/>
                  <a:pt x="665162" y="141072"/>
                </a:cubicBezTo>
                <a:close/>
                <a:moveTo>
                  <a:pt x="729514" y="141072"/>
                </a:moveTo>
                <a:cubicBezTo>
                  <a:pt x="720438" y="141072"/>
                  <a:pt x="713080" y="148429"/>
                  <a:pt x="713080" y="157505"/>
                </a:cubicBezTo>
                <a:cubicBezTo>
                  <a:pt x="713080" y="166581"/>
                  <a:pt x="720438" y="173939"/>
                  <a:pt x="729514" y="173939"/>
                </a:cubicBezTo>
                <a:cubicBezTo>
                  <a:pt x="738590" y="173939"/>
                  <a:pt x="745948" y="166581"/>
                  <a:pt x="745948" y="157505"/>
                </a:cubicBezTo>
                <a:cubicBezTo>
                  <a:pt x="745948" y="148429"/>
                  <a:pt x="738590" y="141072"/>
                  <a:pt x="729514" y="141072"/>
                </a:cubicBezTo>
                <a:close/>
                <a:moveTo>
                  <a:pt x="16434" y="70536"/>
                </a:moveTo>
                <a:cubicBezTo>
                  <a:pt x="7358" y="70536"/>
                  <a:pt x="0" y="77894"/>
                  <a:pt x="0" y="86970"/>
                </a:cubicBezTo>
                <a:cubicBezTo>
                  <a:pt x="0" y="96046"/>
                  <a:pt x="7358" y="103403"/>
                  <a:pt x="16434" y="103403"/>
                </a:cubicBezTo>
                <a:cubicBezTo>
                  <a:pt x="25510" y="103403"/>
                  <a:pt x="32868" y="96046"/>
                  <a:pt x="32868" y="86970"/>
                </a:cubicBezTo>
                <a:cubicBezTo>
                  <a:pt x="32868" y="77894"/>
                  <a:pt x="25510" y="70536"/>
                  <a:pt x="16434" y="70536"/>
                </a:cubicBezTo>
                <a:close/>
                <a:moveTo>
                  <a:pt x="80786" y="70536"/>
                </a:moveTo>
                <a:cubicBezTo>
                  <a:pt x="71710" y="70536"/>
                  <a:pt x="64352" y="77894"/>
                  <a:pt x="64352" y="86970"/>
                </a:cubicBezTo>
                <a:cubicBezTo>
                  <a:pt x="64352" y="96046"/>
                  <a:pt x="71710" y="103403"/>
                  <a:pt x="80786" y="103403"/>
                </a:cubicBezTo>
                <a:cubicBezTo>
                  <a:pt x="89862" y="103403"/>
                  <a:pt x="97219" y="96046"/>
                  <a:pt x="97219" y="86970"/>
                </a:cubicBezTo>
                <a:cubicBezTo>
                  <a:pt x="97219" y="77894"/>
                  <a:pt x="89862" y="70536"/>
                  <a:pt x="80786" y="70536"/>
                </a:cubicBezTo>
                <a:close/>
                <a:moveTo>
                  <a:pt x="145138" y="70536"/>
                </a:moveTo>
                <a:cubicBezTo>
                  <a:pt x="136062" y="70536"/>
                  <a:pt x="128704" y="77894"/>
                  <a:pt x="128704" y="86970"/>
                </a:cubicBezTo>
                <a:cubicBezTo>
                  <a:pt x="128704" y="96046"/>
                  <a:pt x="136062" y="103403"/>
                  <a:pt x="145138" y="103403"/>
                </a:cubicBezTo>
                <a:cubicBezTo>
                  <a:pt x="154214" y="103403"/>
                  <a:pt x="161571" y="96046"/>
                  <a:pt x="161571" y="86970"/>
                </a:cubicBezTo>
                <a:cubicBezTo>
                  <a:pt x="161571" y="77894"/>
                  <a:pt x="154214" y="70536"/>
                  <a:pt x="145138" y="70536"/>
                </a:cubicBezTo>
                <a:close/>
                <a:moveTo>
                  <a:pt x="209489" y="70536"/>
                </a:moveTo>
                <a:cubicBezTo>
                  <a:pt x="200413" y="70536"/>
                  <a:pt x="193056" y="77894"/>
                  <a:pt x="193056" y="86970"/>
                </a:cubicBezTo>
                <a:cubicBezTo>
                  <a:pt x="193056" y="96046"/>
                  <a:pt x="200413" y="103403"/>
                  <a:pt x="209489" y="103403"/>
                </a:cubicBezTo>
                <a:cubicBezTo>
                  <a:pt x="218565" y="103403"/>
                  <a:pt x="225923" y="96046"/>
                  <a:pt x="225923" y="86970"/>
                </a:cubicBezTo>
                <a:cubicBezTo>
                  <a:pt x="225923" y="77894"/>
                  <a:pt x="218565" y="70536"/>
                  <a:pt x="209489" y="70536"/>
                </a:cubicBezTo>
                <a:close/>
                <a:moveTo>
                  <a:pt x="273841" y="70536"/>
                </a:moveTo>
                <a:cubicBezTo>
                  <a:pt x="264765" y="70536"/>
                  <a:pt x="257408" y="77894"/>
                  <a:pt x="257408" y="86970"/>
                </a:cubicBezTo>
                <a:cubicBezTo>
                  <a:pt x="257408" y="96046"/>
                  <a:pt x="264765" y="103403"/>
                  <a:pt x="273841" y="103403"/>
                </a:cubicBezTo>
                <a:cubicBezTo>
                  <a:pt x="282917" y="103403"/>
                  <a:pt x="290275" y="96046"/>
                  <a:pt x="290275" y="86970"/>
                </a:cubicBezTo>
                <a:cubicBezTo>
                  <a:pt x="290275" y="77894"/>
                  <a:pt x="282917" y="70536"/>
                  <a:pt x="273841" y="70536"/>
                </a:cubicBezTo>
                <a:close/>
                <a:moveTo>
                  <a:pt x="338193" y="70536"/>
                </a:moveTo>
                <a:cubicBezTo>
                  <a:pt x="329117" y="70536"/>
                  <a:pt x="321759" y="77894"/>
                  <a:pt x="321759" y="86970"/>
                </a:cubicBezTo>
                <a:cubicBezTo>
                  <a:pt x="321759" y="96046"/>
                  <a:pt x="329117" y="103403"/>
                  <a:pt x="338193" y="103403"/>
                </a:cubicBezTo>
                <a:cubicBezTo>
                  <a:pt x="347269" y="103403"/>
                  <a:pt x="354627" y="96046"/>
                  <a:pt x="354627" y="86970"/>
                </a:cubicBezTo>
                <a:cubicBezTo>
                  <a:pt x="354627" y="77894"/>
                  <a:pt x="347269" y="70536"/>
                  <a:pt x="338193" y="70536"/>
                </a:cubicBezTo>
                <a:close/>
                <a:moveTo>
                  <a:pt x="407755" y="70536"/>
                </a:moveTo>
                <a:cubicBezTo>
                  <a:pt x="398679" y="70536"/>
                  <a:pt x="391321" y="77894"/>
                  <a:pt x="391321" y="86970"/>
                </a:cubicBezTo>
                <a:cubicBezTo>
                  <a:pt x="391321" y="96046"/>
                  <a:pt x="398679" y="103403"/>
                  <a:pt x="407755" y="103403"/>
                </a:cubicBezTo>
                <a:cubicBezTo>
                  <a:pt x="416831" y="103403"/>
                  <a:pt x="424189" y="96046"/>
                  <a:pt x="424189" y="86970"/>
                </a:cubicBezTo>
                <a:cubicBezTo>
                  <a:pt x="424189" y="77894"/>
                  <a:pt x="416831" y="70536"/>
                  <a:pt x="407755" y="70536"/>
                </a:cubicBezTo>
                <a:close/>
                <a:moveTo>
                  <a:pt x="472107" y="70536"/>
                </a:moveTo>
                <a:cubicBezTo>
                  <a:pt x="463031" y="70536"/>
                  <a:pt x="455673" y="77894"/>
                  <a:pt x="455673" y="86970"/>
                </a:cubicBezTo>
                <a:cubicBezTo>
                  <a:pt x="455673" y="96046"/>
                  <a:pt x="463031" y="103403"/>
                  <a:pt x="472107" y="103403"/>
                </a:cubicBezTo>
                <a:cubicBezTo>
                  <a:pt x="481183" y="103403"/>
                  <a:pt x="488540" y="96046"/>
                  <a:pt x="488540" y="86970"/>
                </a:cubicBezTo>
                <a:cubicBezTo>
                  <a:pt x="488540" y="77894"/>
                  <a:pt x="481183" y="70536"/>
                  <a:pt x="472107" y="70536"/>
                </a:cubicBezTo>
                <a:close/>
                <a:moveTo>
                  <a:pt x="536459" y="70536"/>
                </a:moveTo>
                <a:cubicBezTo>
                  <a:pt x="527383" y="70536"/>
                  <a:pt x="520025" y="77894"/>
                  <a:pt x="520025" y="86970"/>
                </a:cubicBezTo>
                <a:cubicBezTo>
                  <a:pt x="520025" y="96046"/>
                  <a:pt x="527383" y="103403"/>
                  <a:pt x="536459" y="103403"/>
                </a:cubicBezTo>
                <a:cubicBezTo>
                  <a:pt x="545535" y="103403"/>
                  <a:pt x="552892" y="96046"/>
                  <a:pt x="552892" y="86970"/>
                </a:cubicBezTo>
                <a:cubicBezTo>
                  <a:pt x="552892" y="77894"/>
                  <a:pt x="545535" y="70536"/>
                  <a:pt x="536459" y="70536"/>
                </a:cubicBezTo>
                <a:close/>
                <a:moveTo>
                  <a:pt x="600810" y="70536"/>
                </a:moveTo>
                <a:cubicBezTo>
                  <a:pt x="591734" y="70536"/>
                  <a:pt x="584377" y="77894"/>
                  <a:pt x="584377" y="86970"/>
                </a:cubicBezTo>
                <a:cubicBezTo>
                  <a:pt x="584377" y="96046"/>
                  <a:pt x="591734" y="103403"/>
                  <a:pt x="600810" y="103403"/>
                </a:cubicBezTo>
                <a:cubicBezTo>
                  <a:pt x="609886" y="103403"/>
                  <a:pt x="617244" y="96046"/>
                  <a:pt x="617244" y="86970"/>
                </a:cubicBezTo>
                <a:cubicBezTo>
                  <a:pt x="617244" y="77894"/>
                  <a:pt x="609886" y="70536"/>
                  <a:pt x="600810" y="70536"/>
                </a:cubicBezTo>
                <a:close/>
                <a:moveTo>
                  <a:pt x="665162" y="70536"/>
                </a:moveTo>
                <a:cubicBezTo>
                  <a:pt x="656086" y="70536"/>
                  <a:pt x="648729" y="77894"/>
                  <a:pt x="648729" y="86970"/>
                </a:cubicBezTo>
                <a:cubicBezTo>
                  <a:pt x="648729" y="96046"/>
                  <a:pt x="656086" y="103403"/>
                  <a:pt x="665162" y="103403"/>
                </a:cubicBezTo>
                <a:cubicBezTo>
                  <a:pt x="674238" y="103403"/>
                  <a:pt x="681596" y="96046"/>
                  <a:pt x="681596" y="86970"/>
                </a:cubicBezTo>
                <a:cubicBezTo>
                  <a:pt x="681596" y="77894"/>
                  <a:pt x="674238" y="70536"/>
                  <a:pt x="665162" y="70536"/>
                </a:cubicBezTo>
                <a:close/>
                <a:moveTo>
                  <a:pt x="729514" y="70536"/>
                </a:moveTo>
                <a:cubicBezTo>
                  <a:pt x="720438" y="70536"/>
                  <a:pt x="713080" y="77894"/>
                  <a:pt x="713080" y="86970"/>
                </a:cubicBezTo>
                <a:cubicBezTo>
                  <a:pt x="713080" y="96046"/>
                  <a:pt x="720438" y="103403"/>
                  <a:pt x="729514" y="103403"/>
                </a:cubicBezTo>
                <a:cubicBezTo>
                  <a:pt x="738590" y="103403"/>
                  <a:pt x="745948" y="96046"/>
                  <a:pt x="745948" y="86970"/>
                </a:cubicBezTo>
                <a:cubicBezTo>
                  <a:pt x="745948" y="77894"/>
                  <a:pt x="738590" y="70536"/>
                  <a:pt x="729514" y="70536"/>
                </a:cubicBezTo>
                <a:close/>
                <a:moveTo>
                  <a:pt x="16434" y="0"/>
                </a:moveTo>
                <a:cubicBezTo>
                  <a:pt x="7358" y="0"/>
                  <a:pt x="0" y="7358"/>
                  <a:pt x="0" y="16434"/>
                </a:cubicBezTo>
                <a:cubicBezTo>
                  <a:pt x="0" y="25510"/>
                  <a:pt x="7358" y="32868"/>
                  <a:pt x="16434" y="32868"/>
                </a:cubicBezTo>
                <a:cubicBezTo>
                  <a:pt x="25510" y="32868"/>
                  <a:pt x="32868" y="25510"/>
                  <a:pt x="32868" y="16434"/>
                </a:cubicBezTo>
                <a:cubicBezTo>
                  <a:pt x="32868" y="7358"/>
                  <a:pt x="25510" y="0"/>
                  <a:pt x="16434" y="0"/>
                </a:cubicBezTo>
                <a:close/>
                <a:moveTo>
                  <a:pt x="80786" y="0"/>
                </a:moveTo>
                <a:cubicBezTo>
                  <a:pt x="71710" y="0"/>
                  <a:pt x="64352" y="7358"/>
                  <a:pt x="64352" y="16434"/>
                </a:cubicBezTo>
                <a:cubicBezTo>
                  <a:pt x="64352" y="25510"/>
                  <a:pt x="71710" y="32868"/>
                  <a:pt x="80786" y="32868"/>
                </a:cubicBezTo>
                <a:cubicBezTo>
                  <a:pt x="89862" y="32868"/>
                  <a:pt x="97219" y="25510"/>
                  <a:pt x="97219" y="16434"/>
                </a:cubicBezTo>
                <a:cubicBezTo>
                  <a:pt x="97219" y="7358"/>
                  <a:pt x="89862" y="0"/>
                  <a:pt x="80786" y="0"/>
                </a:cubicBezTo>
                <a:close/>
                <a:moveTo>
                  <a:pt x="145138" y="0"/>
                </a:moveTo>
                <a:cubicBezTo>
                  <a:pt x="136062" y="0"/>
                  <a:pt x="128704" y="7358"/>
                  <a:pt x="128704" y="16434"/>
                </a:cubicBezTo>
                <a:cubicBezTo>
                  <a:pt x="128704" y="25510"/>
                  <a:pt x="136062" y="32868"/>
                  <a:pt x="145138" y="32868"/>
                </a:cubicBezTo>
                <a:cubicBezTo>
                  <a:pt x="154214" y="32868"/>
                  <a:pt x="161571" y="25510"/>
                  <a:pt x="161571" y="16434"/>
                </a:cubicBezTo>
                <a:cubicBezTo>
                  <a:pt x="161571" y="7358"/>
                  <a:pt x="154214" y="0"/>
                  <a:pt x="145138" y="0"/>
                </a:cubicBezTo>
                <a:close/>
                <a:moveTo>
                  <a:pt x="209489" y="0"/>
                </a:moveTo>
                <a:cubicBezTo>
                  <a:pt x="200413" y="0"/>
                  <a:pt x="193056" y="7358"/>
                  <a:pt x="193056" y="16434"/>
                </a:cubicBezTo>
                <a:cubicBezTo>
                  <a:pt x="193056" y="25510"/>
                  <a:pt x="200413" y="32868"/>
                  <a:pt x="209489" y="32868"/>
                </a:cubicBezTo>
                <a:cubicBezTo>
                  <a:pt x="218565" y="32868"/>
                  <a:pt x="225923" y="25510"/>
                  <a:pt x="225923" y="16434"/>
                </a:cubicBezTo>
                <a:cubicBezTo>
                  <a:pt x="225923" y="7358"/>
                  <a:pt x="218565" y="0"/>
                  <a:pt x="209489" y="0"/>
                </a:cubicBezTo>
                <a:close/>
                <a:moveTo>
                  <a:pt x="273841" y="0"/>
                </a:moveTo>
                <a:cubicBezTo>
                  <a:pt x="264765" y="0"/>
                  <a:pt x="257408" y="7358"/>
                  <a:pt x="257408" y="16434"/>
                </a:cubicBezTo>
                <a:cubicBezTo>
                  <a:pt x="257408" y="25510"/>
                  <a:pt x="264765" y="32868"/>
                  <a:pt x="273841" y="32868"/>
                </a:cubicBezTo>
                <a:cubicBezTo>
                  <a:pt x="282917" y="32868"/>
                  <a:pt x="290275" y="25510"/>
                  <a:pt x="290275" y="16434"/>
                </a:cubicBezTo>
                <a:cubicBezTo>
                  <a:pt x="290275" y="7358"/>
                  <a:pt x="282917" y="0"/>
                  <a:pt x="273841" y="0"/>
                </a:cubicBezTo>
                <a:close/>
                <a:moveTo>
                  <a:pt x="338193" y="0"/>
                </a:moveTo>
                <a:cubicBezTo>
                  <a:pt x="329117" y="0"/>
                  <a:pt x="321759" y="7358"/>
                  <a:pt x="321759" y="16434"/>
                </a:cubicBezTo>
                <a:cubicBezTo>
                  <a:pt x="321759" y="25510"/>
                  <a:pt x="329117" y="32868"/>
                  <a:pt x="338193" y="32868"/>
                </a:cubicBezTo>
                <a:cubicBezTo>
                  <a:pt x="347269" y="32868"/>
                  <a:pt x="354627" y="25510"/>
                  <a:pt x="354627" y="16434"/>
                </a:cubicBezTo>
                <a:cubicBezTo>
                  <a:pt x="354627" y="7358"/>
                  <a:pt x="347269" y="0"/>
                  <a:pt x="338193" y="0"/>
                </a:cubicBezTo>
                <a:close/>
                <a:moveTo>
                  <a:pt x="407755" y="0"/>
                </a:moveTo>
                <a:cubicBezTo>
                  <a:pt x="398679" y="0"/>
                  <a:pt x="391321" y="7358"/>
                  <a:pt x="391321" y="16434"/>
                </a:cubicBezTo>
                <a:cubicBezTo>
                  <a:pt x="391321" y="25510"/>
                  <a:pt x="398679" y="32868"/>
                  <a:pt x="407755" y="32868"/>
                </a:cubicBezTo>
                <a:cubicBezTo>
                  <a:pt x="416831" y="32868"/>
                  <a:pt x="424189" y="25510"/>
                  <a:pt x="424189" y="16434"/>
                </a:cubicBezTo>
                <a:cubicBezTo>
                  <a:pt x="424189" y="7358"/>
                  <a:pt x="416831" y="0"/>
                  <a:pt x="407755" y="0"/>
                </a:cubicBezTo>
                <a:close/>
                <a:moveTo>
                  <a:pt x="472107" y="0"/>
                </a:moveTo>
                <a:cubicBezTo>
                  <a:pt x="463031" y="0"/>
                  <a:pt x="455673" y="7358"/>
                  <a:pt x="455673" y="16434"/>
                </a:cubicBezTo>
                <a:cubicBezTo>
                  <a:pt x="455673" y="25510"/>
                  <a:pt x="463031" y="32868"/>
                  <a:pt x="472107" y="32868"/>
                </a:cubicBezTo>
                <a:cubicBezTo>
                  <a:pt x="481183" y="32868"/>
                  <a:pt x="488540" y="25510"/>
                  <a:pt x="488540" y="16434"/>
                </a:cubicBezTo>
                <a:cubicBezTo>
                  <a:pt x="488540" y="7358"/>
                  <a:pt x="481183" y="0"/>
                  <a:pt x="472107" y="0"/>
                </a:cubicBezTo>
                <a:close/>
                <a:moveTo>
                  <a:pt x="536459" y="0"/>
                </a:moveTo>
                <a:cubicBezTo>
                  <a:pt x="527383" y="0"/>
                  <a:pt x="520025" y="7358"/>
                  <a:pt x="520025" y="16434"/>
                </a:cubicBezTo>
                <a:cubicBezTo>
                  <a:pt x="520025" y="25510"/>
                  <a:pt x="527383" y="32868"/>
                  <a:pt x="536459" y="32868"/>
                </a:cubicBezTo>
                <a:cubicBezTo>
                  <a:pt x="545535" y="32868"/>
                  <a:pt x="552892" y="25510"/>
                  <a:pt x="552892" y="16434"/>
                </a:cubicBezTo>
                <a:cubicBezTo>
                  <a:pt x="552892" y="7358"/>
                  <a:pt x="545535" y="0"/>
                  <a:pt x="536459" y="0"/>
                </a:cubicBezTo>
                <a:close/>
                <a:moveTo>
                  <a:pt x="600810" y="0"/>
                </a:moveTo>
                <a:cubicBezTo>
                  <a:pt x="591734" y="0"/>
                  <a:pt x="584377" y="7358"/>
                  <a:pt x="584377" y="16434"/>
                </a:cubicBezTo>
                <a:cubicBezTo>
                  <a:pt x="584377" y="25510"/>
                  <a:pt x="591734" y="32868"/>
                  <a:pt x="600810" y="32868"/>
                </a:cubicBezTo>
                <a:cubicBezTo>
                  <a:pt x="609886" y="32868"/>
                  <a:pt x="617244" y="25510"/>
                  <a:pt x="617244" y="16434"/>
                </a:cubicBezTo>
                <a:cubicBezTo>
                  <a:pt x="617244" y="7358"/>
                  <a:pt x="609886" y="0"/>
                  <a:pt x="600810" y="0"/>
                </a:cubicBezTo>
                <a:close/>
                <a:moveTo>
                  <a:pt x="665162" y="0"/>
                </a:moveTo>
                <a:cubicBezTo>
                  <a:pt x="656086" y="0"/>
                  <a:pt x="648729" y="7358"/>
                  <a:pt x="648729" y="16434"/>
                </a:cubicBezTo>
                <a:cubicBezTo>
                  <a:pt x="648729" y="25510"/>
                  <a:pt x="656086" y="32868"/>
                  <a:pt x="665162" y="32868"/>
                </a:cubicBezTo>
                <a:cubicBezTo>
                  <a:pt x="674238" y="32868"/>
                  <a:pt x="681596" y="25510"/>
                  <a:pt x="681596" y="16434"/>
                </a:cubicBezTo>
                <a:cubicBezTo>
                  <a:pt x="681596" y="7358"/>
                  <a:pt x="674238" y="0"/>
                  <a:pt x="665162" y="0"/>
                </a:cubicBezTo>
                <a:close/>
                <a:moveTo>
                  <a:pt x="729514" y="0"/>
                </a:moveTo>
                <a:cubicBezTo>
                  <a:pt x="720438" y="0"/>
                  <a:pt x="713080" y="7358"/>
                  <a:pt x="713080" y="16434"/>
                </a:cubicBezTo>
                <a:cubicBezTo>
                  <a:pt x="713080" y="25510"/>
                  <a:pt x="720438" y="32868"/>
                  <a:pt x="729514" y="32868"/>
                </a:cubicBezTo>
                <a:cubicBezTo>
                  <a:pt x="738590" y="32868"/>
                  <a:pt x="745948" y="25510"/>
                  <a:pt x="745948" y="16434"/>
                </a:cubicBezTo>
                <a:cubicBezTo>
                  <a:pt x="745948" y="7358"/>
                  <a:pt x="738590" y="0"/>
                  <a:pt x="729514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bg1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2550849" y="1324357"/>
            <a:ext cx="1335352" cy="134229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4800">
                <a:ln w="635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1">
            <a:off x="650750" y="2830082"/>
            <a:ext cx="4880625" cy="72000"/>
          </a:xfrm>
          <a:prstGeom prst="roundRect">
            <a:avLst>
              <a:gd name="adj" fmla="val 50000"/>
            </a:avLst>
          </a:prstGeom>
          <a:gradFill>
            <a:gsLst>
              <a:gs pos="4900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781957" y="573451"/>
            <a:ext cx="1398931" cy="17371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pic>
        <p:nvPicPr>
          <p:cNvPr id="15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558800" y="19050"/>
            <a:ext cx="1828800" cy="2019300"/>
          </a:xfrm>
          <a:prstGeom prst="rect">
            <a:avLst/>
          </a:prstGeom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1"/>
            <a:ext cx="12192000" cy="6857999"/>
          </a:xfrm>
          <a:prstGeom prst="flowChartProcess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431767" y="1865451"/>
            <a:ext cx="2296012" cy="16459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2388393" y="2249775"/>
            <a:ext cx="8359139" cy="1101576"/>
          </a:xfrm>
          <a:prstGeom prst="round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598628" y="1865451"/>
            <a:ext cx="2296012" cy="16459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2078400" y="2130038"/>
            <a:ext cx="1336468" cy="11167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4061501" y="2355769"/>
            <a:ext cx="6469338" cy="8946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Machine Learning is a subset of artificial intelligence that enables systems to learn from data, identify patterns, and make decisions without being explicitly programmed.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4061500" y="1611719"/>
            <a:ext cx="6466800" cy="5458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What is Machine Learning?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431767" y="4006761"/>
            <a:ext cx="2296012" cy="16459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2388393" y="4391085"/>
            <a:ext cx="8359139" cy="1101576"/>
          </a:xfrm>
          <a:prstGeom prst="round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598628" y="4006761"/>
            <a:ext cx="2296012" cy="16459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2078400" y="4271348"/>
            <a:ext cx="1336468" cy="11167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4061501" y="4497079"/>
            <a:ext cx="6469338" cy="8946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Machine Learning can be categorized into three main typessupervised learning, unsupervised learning, and reinforcement learning, each serving different purposes and problems.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4061500" y="3753029"/>
            <a:ext cx="6466800" cy="5458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Types of Machine Learning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561368" y="367689"/>
            <a:ext cx="114808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Machine Learning Concepts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272243" y="225304"/>
            <a:ext cx="257347" cy="51764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272243" y="88785"/>
            <a:ext cx="257347" cy="984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272243" y="0"/>
            <a:ext cx="257347" cy="550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1"/>
            <a:ext cx="12192000" cy="6857999"/>
          </a:xfrm>
          <a:prstGeom prst="flowChartProcess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066409" y="1965999"/>
            <a:ext cx="4613701" cy="3924108"/>
          </a:xfrm>
          <a:prstGeom prst="roundRect">
            <a:avLst>
              <a:gd name="adj" fmla="val 7118"/>
            </a:avLst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  <a:effectLst>
            <a:outerShdw dist="38100" blurRad="190500" dir="8100000" sx="100000" sy="100000" kx="0" ky="0" algn="tr" rotWithShape="0">
              <a:schemeClr val="accent1"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334140" y="3771567"/>
            <a:ext cx="4078238" cy="188550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Supervised learning algorithms, such as linear regression and decision trees, utilize labeled datasets to train models that can predict outcomes for unseen data.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334140" y="3233736"/>
            <a:ext cx="4078238" cy="3853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Supervised Learning Techniques</a:t>
            </a:r>
            <a:endParaRPr kumimoji="1" lang="zh-CN" altLang="en-US"/>
          </a:p>
        </p:txBody>
      </p:sp>
      <p:cxnSp>
        <p:nvCxnSpPr>
          <p:cNvPr id="6" name="标题 1"/>
          <p:cNvCxnSpPr/>
          <p:nvPr/>
        </p:nvCxnSpPr>
        <p:spPr>
          <a:xfrm rot="0" flipH="0" flipV="0">
            <a:off x="3158084" y="3695348"/>
            <a:ext cx="430350" cy="0"/>
          </a:xfrm>
          <a:prstGeom prst="line">
            <a:avLst/>
          </a:prstGeom>
          <a:noFill/>
          <a:ln w="50800" cap="sq">
            <a:solidFill>
              <a:schemeClr val="accent1"/>
            </a:solidFill>
            <a:miter/>
          </a:ln>
        </p:spPr>
      </p:cxnSp>
      <p:sp>
        <p:nvSpPr>
          <p:cNvPr id="7" name="标题 1"/>
          <p:cNvSpPr txBox="1"/>
          <p:nvPr/>
        </p:nvSpPr>
        <p:spPr>
          <a:xfrm rot="0" flipH="0" flipV="0">
            <a:off x="2888711" y="2128729"/>
            <a:ext cx="969096" cy="969096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254000" cap="sq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2978324" y="2218344"/>
            <a:ext cx="789870" cy="789868"/>
          </a:xfrm>
          <a:prstGeom prst="ellipse">
            <a:avLst/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dist="127000" blurRad="254000" dir="5400000" sx="90000" sy="90000" kx="0" ky="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3188418" y="2439061"/>
            <a:ext cx="369682" cy="348433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5672965" y="2708616"/>
            <a:ext cx="202696" cy="276777"/>
          </a:xfrm>
          <a:custGeom>
            <a:avLst/>
            <a:gdLst>
              <a:gd name="T0" fmla="*/ 82 w 82"/>
              <a:gd name="T1" fmla="*/ 56 h 112"/>
              <a:gd name="T2" fmla="*/ 0 w 82"/>
              <a:gd name="T3" fmla="*/ 112 h 112"/>
              <a:gd name="T4" fmla="*/ 0 w 82"/>
              <a:gd name="T5" fmla="*/ 0 h 112"/>
              <a:gd name="T6" fmla="*/ 82 w 82"/>
              <a:gd name="T7" fmla="*/ 56 h 112"/>
            </a:gdLst>
            <a:rect l="0" t="0" r="r" b="b"/>
            <a:pathLst>
              <a:path w="82" h="112">
                <a:moveTo>
                  <a:pt x="82" y="56"/>
                </a:moveTo>
                <a:cubicBezTo>
                  <a:pt x="69" y="89"/>
                  <a:pt x="37" y="112"/>
                  <a:pt x="0" y="112"/>
                </a:cubicBezTo>
                <a:cubicBezTo>
                  <a:pt x="0" y="0"/>
                  <a:pt x="0" y="0"/>
                  <a:pt x="0" y="0"/>
                </a:cubicBezTo>
                <a:cubicBezTo>
                  <a:pt x="37" y="0"/>
                  <a:pt x="69" y="23"/>
                  <a:pt x="82" y="5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4691381" y="2130366"/>
            <a:ext cx="1201771" cy="786090"/>
          </a:xfrm>
          <a:custGeom>
            <a:avLst/>
            <a:gdLst>
              <a:gd name="T0" fmla="*/ 487 w 487"/>
              <a:gd name="T1" fmla="*/ 89 h 318"/>
              <a:gd name="T2" fmla="*/ 487 w 487"/>
              <a:gd name="T3" fmla="*/ 257 h 318"/>
              <a:gd name="T4" fmla="*/ 480 w 487"/>
              <a:gd name="T5" fmla="*/ 290 h 318"/>
              <a:gd name="T6" fmla="*/ 462 w 487"/>
              <a:gd name="T7" fmla="*/ 318 h 318"/>
              <a:gd name="T8" fmla="*/ 462 w 487"/>
              <a:gd name="T9" fmla="*/ 262 h 318"/>
              <a:gd name="T10" fmla="*/ 398 w 487"/>
              <a:gd name="T11" fmla="*/ 234 h 318"/>
              <a:gd name="T12" fmla="*/ 118 w 487"/>
              <a:gd name="T13" fmla="*/ 234 h 318"/>
              <a:gd name="T14" fmla="*/ 117 w 487"/>
              <a:gd name="T15" fmla="*/ 234 h 318"/>
              <a:gd name="T16" fmla="*/ 0 w 487"/>
              <a:gd name="T17" fmla="*/ 117 h 318"/>
              <a:gd name="T18" fmla="*/ 117 w 487"/>
              <a:gd name="T19" fmla="*/ 0 h 318"/>
              <a:gd name="T20" fmla="*/ 117 w 487"/>
              <a:gd name="T21" fmla="*/ 0 h 318"/>
              <a:gd name="T22" fmla="*/ 398 w 487"/>
              <a:gd name="T23" fmla="*/ 0 h 318"/>
              <a:gd name="T24" fmla="*/ 487 w 487"/>
              <a:gd name="T25" fmla="*/ 89 h 318"/>
            </a:gdLst>
            <a:rect l="0" t="0" r="r" b="b"/>
            <a:pathLst>
              <a:path w="487" h="318">
                <a:moveTo>
                  <a:pt x="487" y="89"/>
                </a:moveTo>
                <a:cubicBezTo>
                  <a:pt x="487" y="257"/>
                  <a:pt x="487" y="257"/>
                  <a:pt x="487" y="257"/>
                </a:cubicBezTo>
                <a:cubicBezTo>
                  <a:pt x="487" y="269"/>
                  <a:pt x="484" y="280"/>
                  <a:pt x="480" y="290"/>
                </a:cubicBezTo>
                <a:cubicBezTo>
                  <a:pt x="476" y="301"/>
                  <a:pt x="470" y="310"/>
                  <a:pt x="462" y="318"/>
                </a:cubicBezTo>
                <a:cubicBezTo>
                  <a:pt x="477" y="303"/>
                  <a:pt x="477" y="278"/>
                  <a:pt x="462" y="262"/>
                </a:cubicBezTo>
                <a:cubicBezTo>
                  <a:pt x="446" y="245"/>
                  <a:pt x="423" y="234"/>
                  <a:pt x="398" y="234"/>
                </a:cubicBezTo>
                <a:cubicBezTo>
                  <a:pt x="118" y="234"/>
                  <a:pt x="118" y="234"/>
                  <a:pt x="118" y="234"/>
                </a:cubicBezTo>
                <a:cubicBezTo>
                  <a:pt x="117" y="234"/>
                  <a:pt x="117" y="234"/>
                  <a:pt x="117" y="234"/>
                </a:cubicBezTo>
                <a:cubicBezTo>
                  <a:pt x="53" y="234"/>
                  <a:pt x="0" y="182"/>
                  <a:pt x="0" y="117"/>
                </a:cubicBezTo>
                <a:cubicBezTo>
                  <a:pt x="0" y="52"/>
                  <a:pt x="53" y="0"/>
                  <a:pt x="117" y="0"/>
                </a:cubicBezTo>
                <a:cubicBezTo>
                  <a:pt x="117" y="0"/>
                  <a:pt x="117" y="0"/>
                  <a:pt x="117" y="0"/>
                </a:cubicBezTo>
                <a:cubicBezTo>
                  <a:pt x="398" y="0"/>
                  <a:pt x="398" y="0"/>
                  <a:pt x="398" y="0"/>
                </a:cubicBezTo>
                <a:cubicBezTo>
                  <a:pt x="447" y="0"/>
                  <a:pt x="487" y="39"/>
                  <a:pt x="487" y="89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  <a:effectLst>
            <a:outerShdw dist="152400" blurRad="190500" dir="8520000" sx="94000" sy="94000" kx="0" ky="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5087746" y="2246943"/>
            <a:ext cx="355600" cy="3302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/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6507480" y="1965999"/>
            <a:ext cx="4613701" cy="3924108"/>
          </a:xfrm>
          <a:prstGeom prst="roundRect">
            <a:avLst>
              <a:gd name="adj" fmla="val 7118"/>
            </a:avLst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  <a:effectLst>
            <a:outerShdw dist="38100" blurRad="190500" dir="8100000" sx="100000" sy="100000" kx="0" ky="0" algn="tr" rotWithShape="0">
              <a:schemeClr val="accent1"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6775211" y="3771567"/>
            <a:ext cx="4078238" cy="188550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507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Model evaluation metrics, including accuracy, precision, recall, and F1 score, are essential for assessing the performance of machine learning models and ensuring their effectiveness.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6775211" y="3233736"/>
            <a:ext cx="4078238" cy="3853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Model Evaluation Metrics</a:t>
            </a:r>
            <a:endParaRPr kumimoji="1" lang="zh-CN" altLang="en-US"/>
          </a:p>
        </p:txBody>
      </p:sp>
      <p:cxnSp>
        <p:nvCxnSpPr>
          <p:cNvPr id="16" name="标题 1"/>
          <p:cNvCxnSpPr/>
          <p:nvPr/>
        </p:nvCxnSpPr>
        <p:spPr>
          <a:xfrm rot="0" flipH="0" flipV="0">
            <a:off x="8599155" y="3695348"/>
            <a:ext cx="430350" cy="0"/>
          </a:xfrm>
          <a:prstGeom prst="line">
            <a:avLst/>
          </a:prstGeom>
          <a:noFill/>
          <a:ln w="50800" cap="sq">
            <a:solidFill>
              <a:schemeClr val="accent1"/>
            </a:solidFill>
            <a:miter/>
          </a:ln>
        </p:spPr>
      </p:cxnSp>
      <p:sp>
        <p:nvSpPr>
          <p:cNvPr id="17" name="标题 1"/>
          <p:cNvSpPr txBox="1"/>
          <p:nvPr/>
        </p:nvSpPr>
        <p:spPr>
          <a:xfrm rot="0" flipH="0" flipV="0">
            <a:off x="8329782" y="2128729"/>
            <a:ext cx="969096" cy="969096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254000" cap="sq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8419395" y="2218344"/>
            <a:ext cx="789870" cy="789868"/>
          </a:xfrm>
          <a:prstGeom prst="ellipse">
            <a:avLst/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dist="127000" blurRad="254000" dir="5400000" sx="90000" sy="90000" kx="0" ky="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8643076" y="2427768"/>
            <a:ext cx="342508" cy="371020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11116384" y="2708616"/>
            <a:ext cx="202696" cy="276777"/>
          </a:xfrm>
          <a:custGeom>
            <a:avLst/>
            <a:gdLst>
              <a:gd name="T0" fmla="*/ 82 w 82"/>
              <a:gd name="T1" fmla="*/ 56 h 112"/>
              <a:gd name="T2" fmla="*/ 0 w 82"/>
              <a:gd name="T3" fmla="*/ 112 h 112"/>
              <a:gd name="T4" fmla="*/ 0 w 82"/>
              <a:gd name="T5" fmla="*/ 0 h 112"/>
              <a:gd name="T6" fmla="*/ 82 w 82"/>
              <a:gd name="T7" fmla="*/ 56 h 112"/>
            </a:gdLst>
            <a:rect l="0" t="0" r="r" b="b"/>
            <a:pathLst>
              <a:path w="82" h="112">
                <a:moveTo>
                  <a:pt x="82" y="56"/>
                </a:moveTo>
                <a:cubicBezTo>
                  <a:pt x="69" y="89"/>
                  <a:pt x="37" y="112"/>
                  <a:pt x="0" y="112"/>
                </a:cubicBezTo>
                <a:cubicBezTo>
                  <a:pt x="0" y="0"/>
                  <a:pt x="0" y="0"/>
                  <a:pt x="0" y="0"/>
                </a:cubicBezTo>
                <a:cubicBezTo>
                  <a:pt x="37" y="0"/>
                  <a:pt x="69" y="23"/>
                  <a:pt x="82" y="5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10134800" y="2130366"/>
            <a:ext cx="1201771" cy="786090"/>
          </a:xfrm>
          <a:custGeom>
            <a:avLst/>
            <a:gdLst>
              <a:gd name="T0" fmla="*/ 487 w 487"/>
              <a:gd name="T1" fmla="*/ 89 h 318"/>
              <a:gd name="T2" fmla="*/ 487 w 487"/>
              <a:gd name="T3" fmla="*/ 257 h 318"/>
              <a:gd name="T4" fmla="*/ 480 w 487"/>
              <a:gd name="T5" fmla="*/ 290 h 318"/>
              <a:gd name="T6" fmla="*/ 462 w 487"/>
              <a:gd name="T7" fmla="*/ 318 h 318"/>
              <a:gd name="T8" fmla="*/ 462 w 487"/>
              <a:gd name="T9" fmla="*/ 262 h 318"/>
              <a:gd name="T10" fmla="*/ 398 w 487"/>
              <a:gd name="T11" fmla="*/ 234 h 318"/>
              <a:gd name="T12" fmla="*/ 118 w 487"/>
              <a:gd name="T13" fmla="*/ 234 h 318"/>
              <a:gd name="T14" fmla="*/ 117 w 487"/>
              <a:gd name="T15" fmla="*/ 234 h 318"/>
              <a:gd name="T16" fmla="*/ 0 w 487"/>
              <a:gd name="T17" fmla="*/ 117 h 318"/>
              <a:gd name="T18" fmla="*/ 117 w 487"/>
              <a:gd name="T19" fmla="*/ 0 h 318"/>
              <a:gd name="T20" fmla="*/ 117 w 487"/>
              <a:gd name="T21" fmla="*/ 0 h 318"/>
              <a:gd name="T22" fmla="*/ 398 w 487"/>
              <a:gd name="T23" fmla="*/ 0 h 318"/>
              <a:gd name="T24" fmla="*/ 487 w 487"/>
              <a:gd name="T25" fmla="*/ 89 h 318"/>
            </a:gdLst>
            <a:rect l="0" t="0" r="r" b="b"/>
            <a:pathLst>
              <a:path w="487" h="318">
                <a:moveTo>
                  <a:pt x="487" y="89"/>
                </a:moveTo>
                <a:cubicBezTo>
                  <a:pt x="487" y="257"/>
                  <a:pt x="487" y="257"/>
                  <a:pt x="487" y="257"/>
                </a:cubicBezTo>
                <a:cubicBezTo>
                  <a:pt x="487" y="269"/>
                  <a:pt x="484" y="280"/>
                  <a:pt x="480" y="290"/>
                </a:cubicBezTo>
                <a:cubicBezTo>
                  <a:pt x="476" y="301"/>
                  <a:pt x="470" y="310"/>
                  <a:pt x="462" y="318"/>
                </a:cubicBezTo>
                <a:cubicBezTo>
                  <a:pt x="477" y="303"/>
                  <a:pt x="477" y="278"/>
                  <a:pt x="462" y="262"/>
                </a:cubicBezTo>
                <a:cubicBezTo>
                  <a:pt x="446" y="245"/>
                  <a:pt x="423" y="234"/>
                  <a:pt x="398" y="234"/>
                </a:cubicBezTo>
                <a:cubicBezTo>
                  <a:pt x="118" y="234"/>
                  <a:pt x="118" y="234"/>
                  <a:pt x="118" y="234"/>
                </a:cubicBezTo>
                <a:cubicBezTo>
                  <a:pt x="117" y="234"/>
                  <a:pt x="117" y="234"/>
                  <a:pt x="117" y="234"/>
                </a:cubicBezTo>
                <a:cubicBezTo>
                  <a:pt x="53" y="234"/>
                  <a:pt x="0" y="182"/>
                  <a:pt x="0" y="117"/>
                </a:cubicBezTo>
                <a:cubicBezTo>
                  <a:pt x="0" y="52"/>
                  <a:pt x="53" y="0"/>
                  <a:pt x="117" y="0"/>
                </a:cubicBezTo>
                <a:cubicBezTo>
                  <a:pt x="117" y="0"/>
                  <a:pt x="117" y="0"/>
                  <a:pt x="117" y="0"/>
                </a:cubicBezTo>
                <a:cubicBezTo>
                  <a:pt x="398" y="0"/>
                  <a:pt x="398" y="0"/>
                  <a:pt x="398" y="0"/>
                </a:cubicBezTo>
                <a:cubicBezTo>
                  <a:pt x="447" y="0"/>
                  <a:pt x="487" y="39"/>
                  <a:pt x="487" y="89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  <a:effectLst>
            <a:outerShdw dist="152400" blurRad="190500" dir="8520000" sx="94000" sy="94000" kx="0" ky="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10531165" y="2246943"/>
            <a:ext cx="469900" cy="3302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/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561368" y="367689"/>
            <a:ext cx="11480800" cy="421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Machine Learning Algorithms Used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272243" y="225304"/>
            <a:ext cx="257347" cy="51764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272243" y="88785"/>
            <a:ext cx="257347" cy="984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272243" y="0"/>
            <a:ext cx="257347" cy="550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8943" t="0" r="15607" b="0"/>
          <a:stretch>
            <a:fillRect/>
          </a:stretch>
        </p:blipFill>
        <p:spPr>
          <a:xfrm rot="0" flipH="0" flipV="0">
            <a:off x="2993160" y="1"/>
            <a:ext cx="919883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3077029" y="772605"/>
            <a:ext cx="276369" cy="276369"/>
          </a:xfrm>
          <a:prstGeom prst="flowChartConnector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3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>
            <a:outerShdw dist="0" blurRad="127000" dir="0" sx="164000" sy="164000" kx="0" ky="0" algn="ctr" rotWithShape="0">
              <a:schemeClr val="accent1">
                <a:alpha val="5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790700" y="5457168"/>
            <a:ext cx="396507" cy="396507"/>
          </a:xfrm>
          <a:prstGeom prst="flowChartConnector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28400">
                <a:schemeClr val="accent1">
                  <a:lumMod val="40000"/>
                  <a:lumOff val="60000"/>
                </a:schemeClr>
              </a:gs>
              <a:gs pos="70644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>
            <a:outerShdw dist="0" blurRad="127000" dir="0" sx="164000" sy="164000" kx="0" ky="0" algn="ctr" rotWithShape="0">
              <a:schemeClr val="accent1">
                <a:alpha val="5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57200" y="-78781"/>
            <a:ext cx="798883" cy="798883"/>
          </a:xfrm>
          <a:prstGeom prst="flowChartConnector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3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>
            <a:outerShdw dist="0" blurRad="127000" dir="0" sx="164000" sy="164000" kx="0" ky="0" algn="ctr" rotWithShape="0">
              <a:schemeClr val="accent1">
                <a:alpha val="5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0" y="1"/>
            <a:ext cx="10896600" cy="6857999"/>
          </a:xfrm>
          <a:prstGeom prst="flowChartProcess">
            <a:avLst/>
          </a:prstGeom>
          <a:gradFill>
            <a:gsLst>
              <a:gs pos="0">
                <a:schemeClr val="tx1">
                  <a:alpha val="100000"/>
                </a:schemeClr>
              </a:gs>
              <a:gs pos="33000">
                <a:schemeClr val="tx1">
                  <a:alpha val="100000"/>
                </a:schemeClr>
              </a:gs>
              <a:gs pos="71000">
                <a:schemeClr val="tx1">
                  <a:alpha val="0"/>
                </a:schemeClr>
              </a:gs>
            </a:gsLst>
            <a:lin ang="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34874" y="3077431"/>
            <a:ext cx="5867526" cy="32598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3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Building a Brain Stroke Prediction Model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60400" y="1895082"/>
            <a:ext cx="1785376" cy="79697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4800">
                <a:ln w="6350">
                  <a:noFill/>
                </a:ln>
                <a:gradFill>
                  <a:gsLst>
                    <a:gs pos="0">
                      <a:schemeClr val="accent1">
                        <a:lumMod val="20000"/>
                        <a:lumOff val="80000"/>
                        <a:alpha val="46000"/>
                      </a:schemeClr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poppins-bold"/>
                <a:ea typeface="poppins-bold"/>
                <a:cs typeface="poppins-bold"/>
              </a:rPr>
              <a:t>PART 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512060" y="5508216"/>
            <a:ext cx="210885" cy="210885"/>
          </a:xfrm>
          <a:prstGeom prst="flowChartConnector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3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>
            <a:outerShdw dist="0" blurRad="127000" dir="0" sx="164000" sy="164000" kx="0" ky="0" algn="ctr" rotWithShape="0">
              <a:schemeClr val="accent1">
                <a:alpha val="5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7042175" y="1315357"/>
            <a:ext cx="111800" cy="111800"/>
          </a:xfrm>
          <a:prstGeom prst="flowChartConnector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3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  <a:effectLst>
            <a:outerShdw dist="0" blurRad="127000" dir="0" sx="164000" sy="164000" kx="0" ky="0" algn="ctr" rotWithShape="0">
              <a:schemeClr val="accent1">
                <a:alpha val="5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1" flipV="0">
            <a:off x="10950656" y="476185"/>
            <a:ext cx="1685843" cy="552515"/>
          </a:xfrm>
          <a:custGeom>
            <a:avLst/>
            <a:gdLst>
              <a:gd name="connsiteX0" fmla="*/ 16434 w 745948"/>
              <a:gd name="connsiteY0" fmla="*/ 211608 h 244475"/>
              <a:gd name="connsiteX1" fmla="*/ 0 w 745948"/>
              <a:gd name="connsiteY1" fmla="*/ 228041 h 244475"/>
              <a:gd name="connsiteX2" fmla="*/ 16434 w 745948"/>
              <a:gd name="connsiteY2" fmla="*/ 244475 h 244475"/>
              <a:gd name="connsiteX3" fmla="*/ 32868 w 745948"/>
              <a:gd name="connsiteY3" fmla="*/ 228041 h 244475"/>
              <a:gd name="connsiteX4" fmla="*/ 16434 w 745948"/>
              <a:gd name="connsiteY4" fmla="*/ 211608 h 244475"/>
              <a:gd name="connsiteX5" fmla="*/ 80786 w 745948"/>
              <a:gd name="connsiteY5" fmla="*/ 211608 h 244475"/>
              <a:gd name="connsiteX6" fmla="*/ 64352 w 745948"/>
              <a:gd name="connsiteY6" fmla="*/ 228041 h 244475"/>
              <a:gd name="connsiteX7" fmla="*/ 80786 w 745948"/>
              <a:gd name="connsiteY7" fmla="*/ 244475 h 244475"/>
              <a:gd name="connsiteX8" fmla="*/ 97219 w 745948"/>
              <a:gd name="connsiteY8" fmla="*/ 228041 h 244475"/>
              <a:gd name="connsiteX9" fmla="*/ 80786 w 745948"/>
              <a:gd name="connsiteY9" fmla="*/ 211608 h 244475"/>
              <a:gd name="connsiteX10" fmla="*/ 145138 w 745948"/>
              <a:gd name="connsiteY10" fmla="*/ 211608 h 244475"/>
              <a:gd name="connsiteX11" fmla="*/ 128704 w 745948"/>
              <a:gd name="connsiteY11" fmla="*/ 228041 h 244475"/>
              <a:gd name="connsiteX12" fmla="*/ 145138 w 745948"/>
              <a:gd name="connsiteY12" fmla="*/ 244475 h 244475"/>
              <a:gd name="connsiteX13" fmla="*/ 161571 w 745948"/>
              <a:gd name="connsiteY13" fmla="*/ 228041 h 244475"/>
              <a:gd name="connsiteX14" fmla="*/ 145138 w 745948"/>
              <a:gd name="connsiteY14" fmla="*/ 211608 h 244475"/>
              <a:gd name="connsiteX15" fmla="*/ 209489 w 745948"/>
              <a:gd name="connsiteY15" fmla="*/ 211608 h 244475"/>
              <a:gd name="connsiteX16" fmla="*/ 193056 w 745948"/>
              <a:gd name="connsiteY16" fmla="*/ 228041 h 244475"/>
              <a:gd name="connsiteX17" fmla="*/ 209489 w 745948"/>
              <a:gd name="connsiteY17" fmla="*/ 244475 h 244475"/>
              <a:gd name="connsiteX18" fmla="*/ 225923 w 745948"/>
              <a:gd name="connsiteY18" fmla="*/ 228041 h 244475"/>
              <a:gd name="connsiteX19" fmla="*/ 209489 w 745948"/>
              <a:gd name="connsiteY19" fmla="*/ 211608 h 244475"/>
              <a:gd name="connsiteX20" fmla="*/ 273841 w 745948"/>
              <a:gd name="connsiteY20" fmla="*/ 211608 h 244475"/>
              <a:gd name="connsiteX21" fmla="*/ 257408 w 745948"/>
              <a:gd name="connsiteY21" fmla="*/ 228041 h 244475"/>
              <a:gd name="connsiteX22" fmla="*/ 273841 w 745948"/>
              <a:gd name="connsiteY22" fmla="*/ 244475 h 244475"/>
              <a:gd name="connsiteX23" fmla="*/ 290275 w 745948"/>
              <a:gd name="connsiteY23" fmla="*/ 228041 h 244475"/>
              <a:gd name="connsiteX24" fmla="*/ 273841 w 745948"/>
              <a:gd name="connsiteY24" fmla="*/ 211608 h 244475"/>
              <a:gd name="connsiteX25" fmla="*/ 338193 w 745948"/>
              <a:gd name="connsiteY25" fmla="*/ 211608 h 244475"/>
              <a:gd name="connsiteX26" fmla="*/ 321759 w 745948"/>
              <a:gd name="connsiteY26" fmla="*/ 228041 h 244475"/>
              <a:gd name="connsiteX27" fmla="*/ 338193 w 745948"/>
              <a:gd name="connsiteY27" fmla="*/ 244475 h 244475"/>
              <a:gd name="connsiteX28" fmla="*/ 354627 w 745948"/>
              <a:gd name="connsiteY28" fmla="*/ 228041 h 244475"/>
              <a:gd name="connsiteX29" fmla="*/ 338193 w 745948"/>
              <a:gd name="connsiteY29" fmla="*/ 211608 h 244475"/>
              <a:gd name="connsiteX30" fmla="*/ 407755 w 745948"/>
              <a:gd name="connsiteY30" fmla="*/ 211608 h 244475"/>
              <a:gd name="connsiteX31" fmla="*/ 391321 w 745948"/>
              <a:gd name="connsiteY31" fmla="*/ 228041 h 244475"/>
              <a:gd name="connsiteX32" fmla="*/ 407755 w 745948"/>
              <a:gd name="connsiteY32" fmla="*/ 244475 h 244475"/>
              <a:gd name="connsiteX33" fmla="*/ 424189 w 745948"/>
              <a:gd name="connsiteY33" fmla="*/ 228041 h 244475"/>
              <a:gd name="connsiteX34" fmla="*/ 407755 w 745948"/>
              <a:gd name="connsiteY34" fmla="*/ 211608 h 244475"/>
              <a:gd name="connsiteX35" fmla="*/ 472107 w 745948"/>
              <a:gd name="connsiteY35" fmla="*/ 211608 h 244475"/>
              <a:gd name="connsiteX36" fmla="*/ 455673 w 745948"/>
              <a:gd name="connsiteY36" fmla="*/ 228041 h 244475"/>
              <a:gd name="connsiteX37" fmla="*/ 472107 w 745948"/>
              <a:gd name="connsiteY37" fmla="*/ 244475 h 244475"/>
              <a:gd name="connsiteX38" fmla="*/ 488540 w 745948"/>
              <a:gd name="connsiteY38" fmla="*/ 228041 h 244475"/>
              <a:gd name="connsiteX39" fmla="*/ 472107 w 745948"/>
              <a:gd name="connsiteY39" fmla="*/ 211608 h 244475"/>
              <a:gd name="connsiteX40" fmla="*/ 536459 w 745948"/>
              <a:gd name="connsiteY40" fmla="*/ 211608 h 244475"/>
              <a:gd name="connsiteX41" fmla="*/ 520025 w 745948"/>
              <a:gd name="connsiteY41" fmla="*/ 228041 h 244475"/>
              <a:gd name="connsiteX42" fmla="*/ 536459 w 745948"/>
              <a:gd name="connsiteY42" fmla="*/ 244475 h 244475"/>
              <a:gd name="connsiteX43" fmla="*/ 552892 w 745948"/>
              <a:gd name="connsiteY43" fmla="*/ 228041 h 244475"/>
              <a:gd name="connsiteX44" fmla="*/ 536459 w 745948"/>
              <a:gd name="connsiteY44" fmla="*/ 211608 h 244475"/>
              <a:gd name="connsiteX45" fmla="*/ 600810 w 745948"/>
              <a:gd name="connsiteY45" fmla="*/ 211608 h 244475"/>
              <a:gd name="connsiteX46" fmla="*/ 584377 w 745948"/>
              <a:gd name="connsiteY46" fmla="*/ 228041 h 244475"/>
              <a:gd name="connsiteX47" fmla="*/ 600810 w 745948"/>
              <a:gd name="connsiteY47" fmla="*/ 244475 h 244475"/>
              <a:gd name="connsiteX48" fmla="*/ 617244 w 745948"/>
              <a:gd name="connsiteY48" fmla="*/ 228041 h 244475"/>
              <a:gd name="connsiteX49" fmla="*/ 600810 w 745948"/>
              <a:gd name="connsiteY49" fmla="*/ 211608 h 244475"/>
              <a:gd name="connsiteX50" fmla="*/ 665162 w 745948"/>
              <a:gd name="connsiteY50" fmla="*/ 211608 h 244475"/>
              <a:gd name="connsiteX51" fmla="*/ 648729 w 745948"/>
              <a:gd name="connsiteY51" fmla="*/ 228041 h 244475"/>
              <a:gd name="connsiteX52" fmla="*/ 665162 w 745948"/>
              <a:gd name="connsiteY52" fmla="*/ 244475 h 244475"/>
              <a:gd name="connsiteX53" fmla="*/ 681596 w 745948"/>
              <a:gd name="connsiteY53" fmla="*/ 228041 h 244475"/>
              <a:gd name="connsiteX54" fmla="*/ 665162 w 745948"/>
              <a:gd name="connsiteY54" fmla="*/ 211608 h 244475"/>
              <a:gd name="connsiteX55" fmla="*/ 729514 w 745948"/>
              <a:gd name="connsiteY55" fmla="*/ 211608 h 244475"/>
              <a:gd name="connsiteX56" fmla="*/ 713080 w 745948"/>
              <a:gd name="connsiteY56" fmla="*/ 228041 h 244475"/>
              <a:gd name="connsiteX57" fmla="*/ 729514 w 745948"/>
              <a:gd name="connsiteY57" fmla="*/ 244475 h 244475"/>
              <a:gd name="connsiteX58" fmla="*/ 745948 w 745948"/>
              <a:gd name="connsiteY58" fmla="*/ 228041 h 244475"/>
              <a:gd name="connsiteX59" fmla="*/ 729514 w 745948"/>
              <a:gd name="connsiteY59" fmla="*/ 211608 h 244475"/>
              <a:gd name="connsiteX60" fmla="*/ 16434 w 745948"/>
              <a:gd name="connsiteY60" fmla="*/ 141072 h 244475"/>
              <a:gd name="connsiteX61" fmla="*/ 0 w 745948"/>
              <a:gd name="connsiteY61" fmla="*/ 157505 h 244475"/>
              <a:gd name="connsiteX62" fmla="*/ 16434 w 745948"/>
              <a:gd name="connsiteY62" fmla="*/ 173939 h 244475"/>
              <a:gd name="connsiteX63" fmla="*/ 32868 w 745948"/>
              <a:gd name="connsiteY63" fmla="*/ 157505 h 244475"/>
              <a:gd name="connsiteX64" fmla="*/ 16434 w 745948"/>
              <a:gd name="connsiteY64" fmla="*/ 141072 h 244475"/>
              <a:gd name="connsiteX65" fmla="*/ 80786 w 745948"/>
              <a:gd name="connsiteY65" fmla="*/ 141072 h 244475"/>
              <a:gd name="connsiteX66" fmla="*/ 64352 w 745948"/>
              <a:gd name="connsiteY66" fmla="*/ 157505 h 244475"/>
              <a:gd name="connsiteX67" fmla="*/ 80786 w 745948"/>
              <a:gd name="connsiteY67" fmla="*/ 173939 h 244475"/>
              <a:gd name="connsiteX68" fmla="*/ 97219 w 745948"/>
              <a:gd name="connsiteY68" fmla="*/ 157505 h 244475"/>
              <a:gd name="connsiteX69" fmla="*/ 80786 w 745948"/>
              <a:gd name="connsiteY69" fmla="*/ 141072 h 244475"/>
              <a:gd name="connsiteX70" fmla="*/ 145138 w 745948"/>
              <a:gd name="connsiteY70" fmla="*/ 141072 h 244475"/>
              <a:gd name="connsiteX71" fmla="*/ 128704 w 745948"/>
              <a:gd name="connsiteY71" fmla="*/ 157505 h 244475"/>
              <a:gd name="connsiteX72" fmla="*/ 145138 w 745948"/>
              <a:gd name="connsiteY72" fmla="*/ 173939 h 244475"/>
              <a:gd name="connsiteX73" fmla="*/ 161571 w 745948"/>
              <a:gd name="connsiteY73" fmla="*/ 157505 h 244475"/>
              <a:gd name="connsiteX74" fmla="*/ 145138 w 745948"/>
              <a:gd name="connsiteY74" fmla="*/ 141072 h 244475"/>
              <a:gd name="connsiteX75" fmla="*/ 209489 w 745948"/>
              <a:gd name="connsiteY75" fmla="*/ 141072 h 244475"/>
              <a:gd name="connsiteX76" fmla="*/ 193056 w 745948"/>
              <a:gd name="connsiteY76" fmla="*/ 157505 h 244475"/>
              <a:gd name="connsiteX77" fmla="*/ 209489 w 745948"/>
              <a:gd name="connsiteY77" fmla="*/ 173939 h 244475"/>
              <a:gd name="connsiteX78" fmla="*/ 225923 w 745948"/>
              <a:gd name="connsiteY78" fmla="*/ 157505 h 244475"/>
              <a:gd name="connsiteX79" fmla="*/ 209489 w 745948"/>
              <a:gd name="connsiteY79" fmla="*/ 141072 h 244475"/>
              <a:gd name="connsiteX80" fmla="*/ 273841 w 745948"/>
              <a:gd name="connsiteY80" fmla="*/ 141072 h 244475"/>
              <a:gd name="connsiteX81" fmla="*/ 257408 w 745948"/>
              <a:gd name="connsiteY81" fmla="*/ 157505 h 244475"/>
              <a:gd name="connsiteX82" fmla="*/ 273841 w 745948"/>
              <a:gd name="connsiteY82" fmla="*/ 173939 h 244475"/>
              <a:gd name="connsiteX83" fmla="*/ 290275 w 745948"/>
              <a:gd name="connsiteY83" fmla="*/ 157505 h 244475"/>
              <a:gd name="connsiteX84" fmla="*/ 273841 w 745948"/>
              <a:gd name="connsiteY84" fmla="*/ 141072 h 244475"/>
              <a:gd name="connsiteX85" fmla="*/ 338193 w 745948"/>
              <a:gd name="connsiteY85" fmla="*/ 141072 h 244475"/>
              <a:gd name="connsiteX86" fmla="*/ 321759 w 745948"/>
              <a:gd name="connsiteY86" fmla="*/ 157505 h 244475"/>
              <a:gd name="connsiteX87" fmla="*/ 338193 w 745948"/>
              <a:gd name="connsiteY87" fmla="*/ 173939 h 244475"/>
              <a:gd name="connsiteX88" fmla="*/ 354627 w 745948"/>
              <a:gd name="connsiteY88" fmla="*/ 157505 h 244475"/>
              <a:gd name="connsiteX89" fmla="*/ 338193 w 745948"/>
              <a:gd name="connsiteY89" fmla="*/ 141072 h 244475"/>
              <a:gd name="connsiteX90" fmla="*/ 407755 w 745948"/>
              <a:gd name="connsiteY90" fmla="*/ 141072 h 244475"/>
              <a:gd name="connsiteX91" fmla="*/ 391321 w 745948"/>
              <a:gd name="connsiteY91" fmla="*/ 157505 h 244475"/>
              <a:gd name="connsiteX92" fmla="*/ 407755 w 745948"/>
              <a:gd name="connsiteY92" fmla="*/ 173939 h 244475"/>
              <a:gd name="connsiteX93" fmla="*/ 424189 w 745948"/>
              <a:gd name="connsiteY93" fmla="*/ 157505 h 244475"/>
              <a:gd name="connsiteX94" fmla="*/ 407755 w 745948"/>
              <a:gd name="connsiteY94" fmla="*/ 141072 h 244475"/>
              <a:gd name="connsiteX95" fmla="*/ 472107 w 745948"/>
              <a:gd name="connsiteY95" fmla="*/ 141072 h 244475"/>
              <a:gd name="connsiteX96" fmla="*/ 455673 w 745948"/>
              <a:gd name="connsiteY96" fmla="*/ 157505 h 244475"/>
              <a:gd name="connsiteX97" fmla="*/ 472107 w 745948"/>
              <a:gd name="connsiteY97" fmla="*/ 173939 h 244475"/>
              <a:gd name="connsiteX98" fmla="*/ 488540 w 745948"/>
              <a:gd name="connsiteY98" fmla="*/ 157505 h 244475"/>
              <a:gd name="connsiteX99" fmla="*/ 472107 w 745948"/>
              <a:gd name="connsiteY99" fmla="*/ 141072 h 244475"/>
              <a:gd name="connsiteX100" fmla="*/ 536459 w 745948"/>
              <a:gd name="connsiteY100" fmla="*/ 141072 h 244475"/>
              <a:gd name="connsiteX101" fmla="*/ 520025 w 745948"/>
              <a:gd name="connsiteY101" fmla="*/ 157505 h 244475"/>
              <a:gd name="connsiteX102" fmla="*/ 536459 w 745948"/>
              <a:gd name="connsiteY102" fmla="*/ 173939 h 244475"/>
              <a:gd name="connsiteX103" fmla="*/ 552892 w 745948"/>
              <a:gd name="connsiteY103" fmla="*/ 157505 h 244475"/>
              <a:gd name="connsiteX104" fmla="*/ 536459 w 745948"/>
              <a:gd name="connsiteY104" fmla="*/ 141072 h 244475"/>
              <a:gd name="connsiteX105" fmla="*/ 600810 w 745948"/>
              <a:gd name="connsiteY105" fmla="*/ 141072 h 244475"/>
              <a:gd name="connsiteX106" fmla="*/ 584377 w 745948"/>
              <a:gd name="connsiteY106" fmla="*/ 157505 h 244475"/>
              <a:gd name="connsiteX107" fmla="*/ 600810 w 745948"/>
              <a:gd name="connsiteY107" fmla="*/ 173939 h 244475"/>
              <a:gd name="connsiteX108" fmla="*/ 617244 w 745948"/>
              <a:gd name="connsiteY108" fmla="*/ 157505 h 244475"/>
              <a:gd name="connsiteX109" fmla="*/ 600810 w 745948"/>
              <a:gd name="connsiteY109" fmla="*/ 141072 h 244475"/>
              <a:gd name="connsiteX110" fmla="*/ 665162 w 745948"/>
              <a:gd name="connsiteY110" fmla="*/ 141072 h 244475"/>
              <a:gd name="connsiteX111" fmla="*/ 648729 w 745948"/>
              <a:gd name="connsiteY111" fmla="*/ 157505 h 244475"/>
              <a:gd name="connsiteX112" fmla="*/ 665162 w 745948"/>
              <a:gd name="connsiteY112" fmla="*/ 173939 h 244475"/>
              <a:gd name="connsiteX113" fmla="*/ 681596 w 745948"/>
              <a:gd name="connsiteY113" fmla="*/ 157505 h 244475"/>
              <a:gd name="connsiteX114" fmla="*/ 665162 w 745948"/>
              <a:gd name="connsiteY114" fmla="*/ 141072 h 244475"/>
              <a:gd name="connsiteX115" fmla="*/ 729514 w 745948"/>
              <a:gd name="connsiteY115" fmla="*/ 141072 h 244475"/>
              <a:gd name="connsiteX116" fmla="*/ 713080 w 745948"/>
              <a:gd name="connsiteY116" fmla="*/ 157505 h 244475"/>
              <a:gd name="connsiteX117" fmla="*/ 729514 w 745948"/>
              <a:gd name="connsiteY117" fmla="*/ 173939 h 244475"/>
              <a:gd name="connsiteX118" fmla="*/ 745948 w 745948"/>
              <a:gd name="connsiteY118" fmla="*/ 157505 h 244475"/>
              <a:gd name="connsiteX119" fmla="*/ 729514 w 745948"/>
              <a:gd name="connsiteY119" fmla="*/ 141072 h 244475"/>
              <a:gd name="connsiteX120" fmla="*/ 16434 w 745948"/>
              <a:gd name="connsiteY120" fmla="*/ 70536 h 244475"/>
              <a:gd name="connsiteX121" fmla="*/ 0 w 745948"/>
              <a:gd name="connsiteY121" fmla="*/ 86970 h 244475"/>
              <a:gd name="connsiteX122" fmla="*/ 16434 w 745948"/>
              <a:gd name="connsiteY122" fmla="*/ 103403 h 244475"/>
              <a:gd name="connsiteX123" fmla="*/ 32868 w 745948"/>
              <a:gd name="connsiteY123" fmla="*/ 86970 h 244475"/>
              <a:gd name="connsiteX124" fmla="*/ 16434 w 745948"/>
              <a:gd name="connsiteY124" fmla="*/ 70536 h 244475"/>
              <a:gd name="connsiteX125" fmla="*/ 80786 w 745948"/>
              <a:gd name="connsiteY125" fmla="*/ 70536 h 244475"/>
              <a:gd name="connsiteX126" fmla="*/ 64352 w 745948"/>
              <a:gd name="connsiteY126" fmla="*/ 86970 h 244475"/>
              <a:gd name="connsiteX127" fmla="*/ 80786 w 745948"/>
              <a:gd name="connsiteY127" fmla="*/ 103403 h 244475"/>
              <a:gd name="connsiteX128" fmla="*/ 97219 w 745948"/>
              <a:gd name="connsiteY128" fmla="*/ 86970 h 244475"/>
              <a:gd name="connsiteX129" fmla="*/ 80786 w 745948"/>
              <a:gd name="connsiteY129" fmla="*/ 70536 h 244475"/>
              <a:gd name="connsiteX130" fmla="*/ 145138 w 745948"/>
              <a:gd name="connsiteY130" fmla="*/ 70536 h 244475"/>
              <a:gd name="connsiteX131" fmla="*/ 128704 w 745948"/>
              <a:gd name="connsiteY131" fmla="*/ 86970 h 244475"/>
              <a:gd name="connsiteX132" fmla="*/ 145138 w 745948"/>
              <a:gd name="connsiteY132" fmla="*/ 103403 h 244475"/>
              <a:gd name="connsiteX133" fmla="*/ 161571 w 745948"/>
              <a:gd name="connsiteY133" fmla="*/ 86970 h 244475"/>
              <a:gd name="connsiteX134" fmla="*/ 145138 w 745948"/>
              <a:gd name="connsiteY134" fmla="*/ 70536 h 244475"/>
              <a:gd name="connsiteX135" fmla="*/ 209489 w 745948"/>
              <a:gd name="connsiteY135" fmla="*/ 70536 h 244475"/>
              <a:gd name="connsiteX136" fmla="*/ 193056 w 745948"/>
              <a:gd name="connsiteY136" fmla="*/ 86970 h 244475"/>
              <a:gd name="connsiteX137" fmla="*/ 209489 w 745948"/>
              <a:gd name="connsiteY137" fmla="*/ 103403 h 244475"/>
              <a:gd name="connsiteX138" fmla="*/ 225923 w 745948"/>
              <a:gd name="connsiteY138" fmla="*/ 86970 h 244475"/>
              <a:gd name="connsiteX139" fmla="*/ 209489 w 745948"/>
              <a:gd name="connsiteY139" fmla="*/ 70536 h 244475"/>
              <a:gd name="connsiteX140" fmla="*/ 273841 w 745948"/>
              <a:gd name="connsiteY140" fmla="*/ 70536 h 244475"/>
              <a:gd name="connsiteX141" fmla="*/ 257408 w 745948"/>
              <a:gd name="connsiteY141" fmla="*/ 86970 h 244475"/>
              <a:gd name="connsiteX142" fmla="*/ 273841 w 745948"/>
              <a:gd name="connsiteY142" fmla="*/ 103403 h 244475"/>
              <a:gd name="connsiteX143" fmla="*/ 290275 w 745948"/>
              <a:gd name="connsiteY143" fmla="*/ 86970 h 244475"/>
              <a:gd name="connsiteX144" fmla="*/ 273841 w 745948"/>
              <a:gd name="connsiteY144" fmla="*/ 70536 h 244475"/>
              <a:gd name="connsiteX145" fmla="*/ 338193 w 745948"/>
              <a:gd name="connsiteY145" fmla="*/ 70536 h 244475"/>
              <a:gd name="connsiteX146" fmla="*/ 321759 w 745948"/>
              <a:gd name="connsiteY146" fmla="*/ 86970 h 244475"/>
              <a:gd name="connsiteX147" fmla="*/ 338193 w 745948"/>
              <a:gd name="connsiteY147" fmla="*/ 103403 h 244475"/>
              <a:gd name="connsiteX148" fmla="*/ 354627 w 745948"/>
              <a:gd name="connsiteY148" fmla="*/ 86970 h 244475"/>
              <a:gd name="connsiteX149" fmla="*/ 338193 w 745948"/>
              <a:gd name="connsiteY149" fmla="*/ 70536 h 244475"/>
              <a:gd name="connsiteX150" fmla="*/ 407755 w 745948"/>
              <a:gd name="connsiteY150" fmla="*/ 70536 h 244475"/>
              <a:gd name="connsiteX151" fmla="*/ 391321 w 745948"/>
              <a:gd name="connsiteY151" fmla="*/ 86970 h 244475"/>
              <a:gd name="connsiteX152" fmla="*/ 407755 w 745948"/>
              <a:gd name="connsiteY152" fmla="*/ 103403 h 244475"/>
              <a:gd name="connsiteX153" fmla="*/ 424189 w 745948"/>
              <a:gd name="connsiteY153" fmla="*/ 86970 h 244475"/>
              <a:gd name="connsiteX154" fmla="*/ 407755 w 745948"/>
              <a:gd name="connsiteY154" fmla="*/ 70536 h 244475"/>
              <a:gd name="connsiteX155" fmla="*/ 472107 w 745948"/>
              <a:gd name="connsiteY155" fmla="*/ 70536 h 244475"/>
              <a:gd name="connsiteX156" fmla="*/ 455673 w 745948"/>
              <a:gd name="connsiteY156" fmla="*/ 86970 h 244475"/>
              <a:gd name="connsiteX157" fmla="*/ 472107 w 745948"/>
              <a:gd name="connsiteY157" fmla="*/ 103403 h 244475"/>
              <a:gd name="connsiteX158" fmla="*/ 488540 w 745948"/>
              <a:gd name="connsiteY158" fmla="*/ 86970 h 244475"/>
              <a:gd name="connsiteX159" fmla="*/ 472107 w 745948"/>
              <a:gd name="connsiteY159" fmla="*/ 70536 h 244475"/>
              <a:gd name="connsiteX160" fmla="*/ 536459 w 745948"/>
              <a:gd name="connsiteY160" fmla="*/ 70536 h 244475"/>
              <a:gd name="connsiteX161" fmla="*/ 520025 w 745948"/>
              <a:gd name="connsiteY161" fmla="*/ 86970 h 244475"/>
              <a:gd name="connsiteX162" fmla="*/ 536459 w 745948"/>
              <a:gd name="connsiteY162" fmla="*/ 103403 h 244475"/>
              <a:gd name="connsiteX163" fmla="*/ 552892 w 745948"/>
              <a:gd name="connsiteY163" fmla="*/ 86970 h 244475"/>
              <a:gd name="connsiteX164" fmla="*/ 536459 w 745948"/>
              <a:gd name="connsiteY164" fmla="*/ 70536 h 244475"/>
              <a:gd name="connsiteX165" fmla="*/ 600810 w 745948"/>
              <a:gd name="connsiteY165" fmla="*/ 70536 h 244475"/>
              <a:gd name="connsiteX166" fmla="*/ 584377 w 745948"/>
              <a:gd name="connsiteY166" fmla="*/ 86970 h 244475"/>
              <a:gd name="connsiteX167" fmla="*/ 600810 w 745948"/>
              <a:gd name="connsiteY167" fmla="*/ 103403 h 244475"/>
              <a:gd name="connsiteX168" fmla="*/ 617244 w 745948"/>
              <a:gd name="connsiteY168" fmla="*/ 86970 h 244475"/>
              <a:gd name="connsiteX169" fmla="*/ 600810 w 745948"/>
              <a:gd name="connsiteY169" fmla="*/ 70536 h 244475"/>
              <a:gd name="connsiteX170" fmla="*/ 665162 w 745948"/>
              <a:gd name="connsiteY170" fmla="*/ 70536 h 244475"/>
              <a:gd name="connsiteX171" fmla="*/ 648729 w 745948"/>
              <a:gd name="connsiteY171" fmla="*/ 86970 h 244475"/>
              <a:gd name="connsiteX172" fmla="*/ 665162 w 745948"/>
              <a:gd name="connsiteY172" fmla="*/ 103403 h 244475"/>
              <a:gd name="connsiteX173" fmla="*/ 681596 w 745948"/>
              <a:gd name="connsiteY173" fmla="*/ 86970 h 244475"/>
              <a:gd name="connsiteX174" fmla="*/ 665162 w 745948"/>
              <a:gd name="connsiteY174" fmla="*/ 70536 h 244475"/>
              <a:gd name="connsiteX175" fmla="*/ 729514 w 745948"/>
              <a:gd name="connsiteY175" fmla="*/ 70536 h 244475"/>
              <a:gd name="connsiteX176" fmla="*/ 713080 w 745948"/>
              <a:gd name="connsiteY176" fmla="*/ 86970 h 244475"/>
              <a:gd name="connsiteX177" fmla="*/ 729514 w 745948"/>
              <a:gd name="connsiteY177" fmla="*/ 103403 h 244475"/>
              <a:gd name="connsiteX178" fmla="*/ 745948 w 745948"/>
              <a:gd name="connsiteY178" fmla="*/ 86970 h 244475"/>
              <a:gd name="connsiteX179" fmla="*/ 729514 w 745948"/>
              <a:gd name="connsiteY179" fmla="*/ 70536 h 244475"/>
              <a:gd name="connsiteX180" fmla="*/ 16434 w 745948"/>
              <a:gd name="connsiteY180" fmla="*/ 0 h 244475"/>
              <a:gd name="connsiteX181" fmla="*/ 0 w 745948"/>
              <a:gd name="connsiteY181" fmla="*/ 16434 h 244475"/>
              <a:gd name="connsiteX182" fmla="*/ 16434 w 745948"/>
              <a:gd name="connsiteY182" fmla="*/ 32868 h 244475"/>
              <a:gd name="connsiteX183" fmla="*/ 32868 w 745948"/>
              <a:gd name="connsiteY183" fmla="*/ 16434 h 244475"/>
              <a:gd name="connsiteX184" fmla="*/ 16434 w 745948"/>
              <a:gd name="connsiteY184" fmla="*/ 0 h 244475"/>
              <a:gd name="connsiteX185" fmla="*/ 80786 w 745948"/>
              <a:gd name="connsiteY185" fmla="*/ 0 h 244475"/>
              <a:gd name="connsiteX186" fmla="*/ 64352 w 745948"/>
              <a:gd name="connsiteY186" fmla="*/ 16434 h 244475"/>
              <a:gd name="connsiteX187" fmla="*/ 80786 w 745948"/>
              <a:gd name="connsiteY187" fmla="*/ 32868 h 244475"/>
              <a:gd name="connsiteX188" fmla="*/ 97219 w 745948"/>
              <a:gd name="connsiteY188" fmla="*/ 16434 h 244475"/>
              <a:gd name="connsiteX189" fmla="*/ 80786 w 745948"/>
              <a:gd name="connsiteY189" fmla="*/ 0 h 244475"/>
              <a:gd name="connsiteX190" fmla="*/ 145138 w 745948"/>
              <a:gd name="connsiteY190" fmla="*/ 0 h 244475"/>
              <a:gd name="connsiteX191" fmla="*/ 128704 w 745948"/>
              <a:gd name="connsiteY191" fmla="*/ 16434 h 244475"/>
              <a:gd name="connsiteX192" fmla="*/ 145138 w 745948"/>
              <a:gd name="connsiteY192" fmla="*/ 32868 h 244475"/>
              <a:gd name="connsiteX193" fmla="*/ 161571 w 745948"/>
              <a:gd name="connsiteY193" fmla="*/ 16434 h 244475"/>
              <a:gd name="connsiteX194" fmla="*/ 145138 w 745948"/>
              <a:gd name="connsiteY194" fmla="*/ 0 h 244475"/>
              <a:gd name="connsiteX195" fmla="*/ 209489 w 745948"/>
              <a:gd name="connsiteY195" fmla="*/ 0 h 244475"/>
              <a:gd name="connsiteX196" fmla="*/ 193056 w 745948"/>
              <a:gd name="connsiteY196" fmla="*/ 16434 h 244475"/>
              <a:gd name="connsiteX197" fmla="*/ 209489 w 745948"/>
              <a:gd name="connsiteY197" fmla="*/ 32868 h 244475"/>
              <a:gd name="connsiteX198" fmla="*/ 225923 w 745948"/>
              <a:gd name="connsiteY198" fmla="*/ 16434 h 244475"/>
              <a:gd name="connsiteX199" fmla="*/ 209489 w 745948"/>
              <a:gd name="connsiteY199" fmla="*/ 0 h 244475"/>
              <a:gd name="connsiteX200" fmla="*/ 273841 w 745948"/>
              <a:gd name="connsiteY200" fmla="*/ 0 h 244475"/>
              <a:gd name="connsiteX201" fmla="*/ 257408 w 745948"/>
              <a:gd name="connsiteY201" fmla="*/ 16434 h 244475"/>
              <a:gd name="connsiteX202" fmla="*/ 273841 w 745948"/>
              <a:gd name="connsiteY202" fmla="*/ 32868 h 244475"/>
              <a:gd name="connsiteX203" fmla="*/ 290275 w 745948"/>
              <a:gd name="connsiteY203" fmla="*/ 16434 h 244475"/>
              <a:gd name="connsiteX204" fmla="*/ 273841 w 745948"/>
              <a:gd name="connsiteY204" fmla="*/ 0 h 244475"/>
              <a:gd name="connsiteX205" fmla="*/ 338193 w 745948"/>
              <a:gd name="connsiteY205" fmla="*/ 0 h 244475"/>
              <a:gd name="connsiteX206" fmla="*/ 321759 w 745948"/>
              <a:gd name="connsiteY206" fmla="*/ 16434 h 244475"/>
              <a:gd name="connsiteX207" fmla="*/ 338193 w 745948"/>
              <a:gd name="connsiteY207" fmla="*/ 32868 h 244475"/>
              <a:gd name="connsiteX208" fmla="*/ 354627 w 745948"/>
              <a:gd name="connsiteY208" fmla="*/ 16434 h 244475"/>
              <a:gd name="connsiteX209" fmla="*/ 338193 w 745948"/>
              <a:gd name="connsiteY209" fmla="*/ 0 h 244475"/>
              <a:gd name="connsiteX210" fmla="*/ 407755 w 745948"/>
              <a:gd name="connsiteY210" fmla="*/ 0 h 244475"/>
              <a:gd name="connsiteX211" fmla="*/ 391321 w 745948"/>
              <a:gd name="connsiteY211" fmla="*/ 16434 h 244475"/>
              <a:gd name="connsiteX212" fmla="*/ 407755 w 745948"/>
              <a:gd name="connsiteY212" fmla="*/ 32868 h 244475"/>
              <a:gd name="connsiteX213" fmla="*/ 424189 w 745948"/>
              <a:gd name="connsiteY213" fmla="*/ 16434 h 244475"/>
              <a:gd name="connsiteX214" fmla="*/ 407755 w 745948"/>
              <a:gd name="connsiteY214" fmla="*/ 0 h 244475"/>
              <a:gd name="connsiteX215" fmla="*/ 472107 w 745948"/>
              <a:gd name="connsiteY215" fmla="*/ 0 h 244475"/>
              <a:gd name="connsiteX216" fmla="*/ 455673 w 745948"/>
              <a:gd name="connsiteY216" fmla="*/ 16434 h 244475"/>
              <a:gd name="connsiteX217" fmla="*/ 472107 w 745948"/>
              <a:gd name="connsiteY217" fmla="*/ 32868 h 244475"/>
              <a:gd name="connsiteX218" fmla="*/ 488540 w 745948"/>
              <a:gd name="connsiteY218" fmla="*/ 16434 h 244475"/>
              <a:gd name="connsiteX219" fmla="*/ 472107 w 745948"/>
              <a:gd name="connsiteY219" fmla="*/ 0 h 244475"/>
              <a:gd name="connsiteX220" fmla="*/ 536459 w 745948"/>
              <a:gd name="connsiteY220" fmla="*/ 0 h 244475"/>
              <a:gd name="connsiteX221" fmla="*/ 520025 w 745948"/>
              <a:gd name="connsiteY221" fmla="*/ 16434 h 244475"/>
              <a:gd name="connsiteX222" fmla="*/ 536459 w 745948"/>
              <a:gd name="connsiteY222" fmla="*/ 32868 h 244475"/>
              <a:gd name="connsiteX223" fmla="*/ 552892 w 745948"/>
              <a:gd name="connsiteY223" fmla="*/ 16434 h 244475"/>
              <a:gd name="connsiteX224" fmla="*/ 536459 w 745948"/>
              <a:gd name="connsiteY224" fmla="*/ 0 h 244475"/>
              <a:gd name="connsiteX225" fmla="*/ 600810 w 745948"/>
              <a:gd name="connsiteY225" fmla="*/ 0 h 244475"/>
              <a:gd name="connsiteX226" fmla="*/ 584377 w 745948"/>
              <a:gd name="connsiteY226" fmla="*/ 16434 h 244475"/>
              <a:gd name="connsiteX227" fmla="*/ 600810 w 745948"/>
              <a:gd name="connsiteY227" fmla="*/ 32868 h 244475"/>
              <a:gd name="connsiteX228" fmla="*/ 617244 w 745948"/>
              <a:gd name="connsiteY228" fmla="*/ 16434 h 244475"/>
              <a:gd name="connsiteX229" fmla="*/ 600810 w 745948"/>
              <a:gd name="connsiteY229" fmla="*/ 0 h 244475"/>
              <a:gd name="connsiteX230" fmla="*/ 665162 w 745948"/>
              <a:gd name="connsiteY230" fmla="*/ 0 h 244475"/>
              <a:gd name="connsiteX231" fmla="*/ 648729 w 745948"/>
              <a:gd name="connsiteY231" fmla="*/ 16434 h 244475"/>
              <a:gd name="connsiteX232" fmla="*/ 665162 w 745948"/>
              <a:gd name="connsiteY232" fmla="*/ 32868 h 244475"/>
              <a:gd name="connsiteX233" fmla="*/ 681596 w 745948"/>
              <a:gd name="connsiteY233" fmla="*/ 16434 h 244475"/>
              <a:gd name="connsiteX234" fmla="*/ 665162 w 745948"/>
              <a:gd name="connsiteY234" fmla="*/ 0 h 244475"/>
              <a:gd name="connsiteX235" fmla="*/ 729514 w 745948"/>
              <a:gd name="connsiteY235" fmla="*/ 0 h 244475"/>
              <a:gd name="connsiteX236" fmla="*/ 713080 w 745948"/>
              <a:gd name="connsiteY236" fmla="*/ 16434 h 244475"/>
              <a:gd name="connsiteX237" fmla="*/ 729514 w 745948"/>
              <a:gd name="connsiteY237" fmla="*/ 32868 h 244475"/>
              <a:gd name="connsiteX238" fmla="*/ 745948 w 745948"/>
              <a:gd name="connsiteY238" fmla="*/ 16434 h 244475"/>
              <a:gd name="connsiteX239" fmla="*/ 729514 w 745948"/>
              <a:gd name="connsiteY239" fmla="*/ 0 h 244475"/>
            </a:gdLst>
            <a:rect l="l" t="t" r="r" b="b"/>
            <a:pathLst>
              <a:path w="745948" h="244475">
                <a:moveTo>
                  <a:pt x="16434" y="211608"/>
                </a:moveTo>
                <a:cubicBezTo>
                  <a:pt x="7358" y="211608"/>
                  <a:pt x="0" y="218965"/>
                  <a:pt x="0" y="228041"/>
                </a:cubicBezTo>
                <a:cubicBezTo>
                  <a:pt x="0" y="237117"/>
                  <a:pt x="7358" y="244475"/>
                  <a:pt x="16434" y="244475"/>
                </a:cubicBezTo>
                <a:cubicBezTo>
                  <a:pt x="25510" y="244475"/>
                  <a:pt x="32868" y="237117"/>
                  <a:pt x="32868" y="228041"/>
                </a:cubicBezTo>
                <a:cubicBezTo>
                  <a:pt x="32868" y="218965"/>
                  <a:pt x="25510" y="211608"/>
                  <a:pt x="16434" y="211608"/>
                </a:cubicBezTo>
                <a:close/>
                <a:moveTo>
                  <a:pt x="80786" y="211608"/>
                </a:moveTo>
                <a:cubicBezTo>
                  <a:pt x="71710" y="211608"/>
                  <a:pt x="64352" y="218965"/>
                  <a:pt x="64352" y="228041"/>
                </a:cubicBezTo>
                <a:cubicBezTo>
                  <a:pt x="64352" y="237117"/>
                  <a:pt x="71710" y="244475"/>
                  <a:pt x="80786" y="244475"/>
                </a:cubicBezTo>
                <a:cubicBezTo>
                  <a:pt x="89862" y="244475"/>
                  <a:pt x="97219" y="237117"/>
                  <a:pt x="97219" y="228041"/>
                </a:cubicBezTo>
                <a:cubicBezTo>
                  <a:pt x="97219" y="218965"/>
                  <a:pt x="89862" y="211608"/>
                  <a:pt x="80786" y="211608"/>
                </a:cubicBezTo>
                <a:close/>
                <a:moveTo>
                  <a:pt x="145138" y="211608"/>
                </a:moveTo>
                <a:cubicBezTo>
                  <a:pt x="136062" y="211608"/>
                  <a:pt x="128704" y="218965"/>
                  <a:pt x="128704" y="228041"/>
                </a:cubicBezTo>
                <a:cubicBezTo>
                  <a:pt x="128704" y="237117"/>
                  <a:pt x="136062" y="244475"/>
                  <a:pt x="145138" y="244475"/>
                </a:cubicBezTo>
                <a:cubicBezTo>
                  <a:pt x="154214" y="244475"/>
                  <a:pt x="161571" y="237117"/>
                  <a:pt x="161571" y="228041"/>
                </a:cubicBezTo>
                <a:cubicBezTo>
                  <a:pt x="161571" y="218965"/>
                  <a:pt x="154214" y="211608"/>
                  <a:pt x="145138" y="211608"/>
                </a:cubicBezTo>
                <a:close/>
                <a:moveTo>
                  <a:pt x="209489" y="211608"/>
                </a:moveTo>
                <a:cubicBezTo>
                  <a:pt x="200413" y="211608"/>
                  <a:pt x="193056" y="218965"/>
                  <a:pt x="193056" y="228041"/>
                </a:cubicBezTo>
                <a:cubicBezTo>
                  <a:pt x="193056" y="237117"/>
                  <a:pt x="200413" y="244475"/>
                  <a:pt x="209489" y="244475"/>
                </a:cubicBezTo>
                <a:cubicBezTo>
                  <a:pt x="218565" y="244475"/>
                  <a:pt x="225923" y="237117"/>
                  <a:pt x="225923" y="228041"/>
                </a:cubicBezTo>
                <a:cubicBezTo>
                  <a:pt x="225923" y="218965"/>
                  <a:pt x="218565" y="211608"/>
                  <a:pt x="209489" y="211608"/>
                </a:cubicBezTo>
                <a:close/>
                <a:moveTo>
                  <a:pt x="273841" y="211608"/>
                </a:moveTo>
                <a:cubicBezTo>
                  <a:pt x="264765" y="211608"/>
                  <a:pt x="257408" y="218965"/>
                  <a:pt x="257408" y="228041"/>
                </a:cubicBezTo>
                <a:cubicBezTo>
                  <a:pt x="257408" y="237117"/>
                  <a:pt x="264765" y="244475"/>
                  <a:pt x="273841" y="244475"/>
                </a:cubicBezTo>
                <a:cubicBezTo>
                  <a:pt x="282917" y="244475"/>
                  <a:pt x="290275" y="237117"/>
                  <a:pt x="290275" y="228041"/>
                </a:cubicBezTo>
                <a:cubicBezTo>
                  <a:pt x="290275" y="218965"/>
                  <a:pt x="282917" y="211608"/>
                  <a:pt x="273841" y="211608"/>
                </a:cubicBezTo>
                <a:close/>
                <a:moveTo>
                  <a:pt x="338193" y="211608"/>
                </a:moveTo>
                <a:cubicBezTo>
                  <a:pt x="329117" y="211608"/>
                  <a:pt x="321759" y="218965"/>
                  <a:pt x="321759" y="228041"/>
                </a:cubicBezTo>
                <a:cubicBezTo>
                  <a:pt x="321759" y="237117"/>
                  <a:pt x="329117" y="244475"/>
                  <a:pt x="338193" y="244475"/>
                </a:cubicBezTo>
                <a:cubicBezTo>
                  <a:pt x="347269" y="244475"/>
                  <a:pt x="354627" y="237117"/>
                  <a:pt x="354627" y="228041"/>
                </a:cubicBezTo>
                <a:cubicBezTo>
                  <a:pt x="354627" y="218965"/>
                  <a:pt x="347269" y="211608"/>
                  <a:pt x="338193" y="211608"/>
                </a:cubicBezTo>
                <a:close/>
                <a:moveTo>
                  <a:pt x="407755" y="211608"/>
                </a:moveTo>
                <a:cubicBezTo>
                  <a:pt x="398679" y="211608"/>
                  <a:pt x="391321" y="218965"/>
                  <a:pt x="391321" y="228041"/>
                </a:cubicBezTo>
                <a:cubicBezTo>
                  <a:pt x="391321" y="237117"/>
                  <a:pt x="398679" y="244475"/>
                  <a:pt x="407755" y="244475"/>
                </a:cubicBezTo>
                <a:cubicBezTo>
                  <a:pt x="416831" y="244475"/>
                  <a:pt x="424189" y="237117"/>
                  <a:pt x="424189" y="228041"/>
                </a:cubicBezTo>
                <a:cubicBezTo>
                  <a:pt x="424189" y="218965"/>
                  <a:pt x="416831" y="211608"/>
                  <a:pt x="407755" y="211608"/>
                </a:cubicBezTo>
                <a:close/>
                <a:moveTo>
                  <a:pt x="472107" y="211608"/>
                </a:moveTo>
                <a:cubicBezTo>
                  <a:pt x="463031" y="211608"/>
                  <a:pt x="455673" y="218965"/>
                  <a:pt x="455673" y="228041"/>
                </a:cubicBezTo>
                <a:cubicBezTo>
                  <a:pt x="455673" y="237117"/>
                  <a:pt x="463031" y="244475"/>
                  <a:pt x="472107" y="244475"/>
                </a:cubicBezTo>
                <a:cubicBezTo>
                  <a:pt x="481183" y="244475"/>
                  <a:pt x="488540" y="237117"/>
                  <a:pt x="488540" y="228041"/>
                </a:cubicBezTo>
                <a:cubicBezTo>
                  <a:pt x="488540" y="218965"/>
                  <a:pt x="481183" y="211608"/>
                  <a:pt x="472107" y="211608"/>
                </a:cubicBezTo>
                <a:close/>
                <a:moveTo>
                  <a:pt x="536459" y="211608"/>
                </a:moveTo>
                <a:cubicBezTo>
                  <a:pt x="527383" y="211608"/>
                  <a:pt x="520025" y="218965"/>
                  <a:pt x="520025" y="228041"/>
                </a:cubicBezTo>
                <a:cubicBezTo>
                  <a:pt x="520025" y="237117"/>
                  <a:pt x="527383" y="244475"/>
                  <a:pt x="536459" y="244475"/>
                </a:cubicBezTo>
                <a:cubicBezTo>
                  <a:pt x="545535" y="244475"/>
                  <a:pt x="552892" y="237117"/>
                  <a:pt x="552892" y="228041"/>
                </a:cubicBezTo>
                <a:cubicBezTo>
                  <a:pt x="552892" y="218965"/>
                  <a:pt x="545535" y="211608"/>
                  <a:pt x="536459" y="211608"/>
                </a:cubicBezTo>
                <a:close/>
                <a:moveTo>
                  <a:pt x="600810" y="211608"/>
                </a:moveTo>
                <a:cubicBezTo>
                  <a:pt x="591734" y="211608"/>
                  <a:pt x="584377" y="218965"/>
                  <a:pt x="584377" y="228041"/>
                </a:cubicBezTo>
                <a:cubicBezTo>
                  <a:pt x="584377" y="237117"/>
                  <a:pt x="591734" y="244475"/>
                  <a:pt x="600810" y="244475"/>
                </a:cubicBezTo>
                <a:cubicBezTo>
                  <a:pt x="609886" y="244475"/>
                  <a:pt x="617244" y="237117"/>
                  <a:pt x="617244" y="228041"/>
                </a:cubicBezTo>
                <a:cubicBezTo>
                  <a:pt x="617244" y="218965"/>
                  <a:pt x="609886" y="211608"/>
                  <a:pt x="600810" y="211608"/>
                </a:cubicBezTo>
                <a:close/>
                <a:moveTo>
                  <a:pt x="665162" y="211608"/>
                </a:moveTo>
                <a:cubicBezTo>
                  <a:pt x="656086" y="211608"/>
                  <a:pt x="648729" y="218965"/>
                  <a:pt x="648729" y="228041"/>
                </a:cubicBezTo>
                <a:cubicBezTo>
                  <a:pt x="648729" y="237117"/>
                  <a:pt x="656086" y="244475"/>
                  <a:pt x="665162" y="244475"/>
                </a:cubicBezTo>
                <a:cubicBezTo>
                  <a:pt x="674238" y="244475"/>
                  <a:pt x="681596" y="237117"/>
                  <a:pt x="681596" y="228041"/>
                </a:cubicBezTo>
                <a:cubicBezTo>
                  <a:pt x="681596" y="218965"/>
                  <a:pt x="674238" y="211608"/>
                  <a:pt x="665162" y="211608"/>
                </a:cubicBezTo>
                <a:close/>
                <a:moveTo>
                  <a:pt x="729514" y="211608"/>
                </a:moveTo>
                <a:cubicBezTo>
                  <a:pt x="720438" y="211608"/>
                  <a:pt x="713080" y="218965"/>
                  <a:pt x="713080" y="228041"/>
                </a:cubicBezTo>
                <a:cubicBezTo>
                  <a:pt x="713080" y="237117"/>
                  <a:pt x="720438" y="244475"/>
                  <a:pt x="729514" y="244475"/>
                </a:cubicBezTo>
                <a:cubicBezTo>
                  <a:pt x="738590" y="244475"/>
                  <a:pt x="745948" y="237117"/>
                  <a:pt x="745948" y="228041"/>
                </a:cubicBezTo>
                <a:cubicBezTo>
                  <a:pt x="745948" y="218965"/>
                  <a:pt x="738590" y="211608"/>
                  <a:pt x="729514" y="211608"/>
                </a:cubicBezTo>
                <a:close/>
                <a:moveTo>
                  <a:pt x="16434" y="141072"/>
                </a:moveTo>
                <a:cubicBezTo>
                  <a:pt x="7358" y="141072"/>
                  <a:pt x="0" y="148429"/>
                  <a:pt x="0" y="157505"/>
                </a:cubicBezTo>
                <a:cubicBezTo>
                  <a:pt x="0" y="166581"/>
                  <a:pt x="7358" y="173939"/>
                  <a:pt x="16434" y="173939"/>
                </a:cubicBezTo>
                <a:cubicBezTo>
                  <a:pt x="25510" y="173939"/>
                  <a:pt x="32868" y="166581"/>
                  <a:pt x="32868" y="157505"/>
                </a:cubicBezTo>
                <a:cubicBezTo>
                  <a:pt x="32868" y="148429"/>
                  <a:pt x="25510" y="141072"/>
                  <a:pt x="16434" y="141072"/>
                </a:cubicBezTo>
                <a:close/>
                <a:moveTo>
                  <a:pt x="80786" y="141072"/>
                </a:moveTo>
                <a:cubicBezTo>
                  <a:pt x="71710" y="141072"/>
                  <a:pt x="64352" y="148429"/>
                  <a:pt x="64352" y="157505"/>
                </a:cubicBezTo>
                <a:cubicBezTo>
                  <a:pt x="64352" y="166581"/>
                  <a:pt x="71710" y="173939"/>
                  <a:pt x="80786" y="173939"/>
                </a:cubicBezTo>
                <a:cubicBezTo>
                  <a:pt x="89862" y="173939"/>
                  <a:pt x="97219" y="166581"/>
                  <a:pt x="97219" y="157505"/>
                </a:cubicBezTo>
                <a:cubicBezTo>
                  <a:pt x="97219" y="148429"/>
                  <a:pt x="89862" y="141072"/>
                  <a:pt x="80786" y="141072"/>
                </a:cubicBezTo>
                <a:close/>
                <a:moveTo>
                  <a:pt x="145138" y="141072"/>
                </a:moveTo>
                <a:cubicBezTo>
                  <a:pt x="136062" y="141072"/>
                  <a:pt x="128704" y="148429"/>
                  <a:pt x="128704" y="157505"/>
                </a:cubicBezTo>
                <a:cubicBezTo>
                  <a:pt x="128704" y="166581"/>
                  <a:pt x="136062" y="173939"/>
                  <a:pt x="145138" y="173939"/>
                </a:cubicBezTo>
                <a:cubicBezTo>
                  <a:pt x="154214" y="173939"/>
                  <a:pt x="161571" y="166581"/>
                  <a:pt x="161571" y="157505"/>
                </a:cubicBezTo>
                <a:cubicBezTo>
                  <a:pt x="161571" y="148429"/>
                  <a:pt x="154214" y="141072"/>
                  <a:pt x="145138" y="141072"/>
                </a:cubicBezTo>
                <a:close/>
                <a:moveTo>
                  <a:pt x="209489" y="141072"/>
                </a:moveTo>
                <a:cubicBezTo>
                  <a:pt x="200413" y="141072"/>
                  <a:pt x="193056" y="148429"/>
                  <a:pt x="193056" y="157505"/>
                </a:cubicBezTo>
                <a:cubicBezTo>
                  <a:pt x="193056" y="166581"/>
                  <a:pt x="200413" y="173939"/>
                  <a:pt x="209489" y="173939"/>
                </a:cubicBezTo>
                <a:cubicBezTo>
                  <a:pt x="218565" y="173939"/>
                  <a:pt x="225923" y="166581"/>
                  <a:pt x="225923" y="157505"/>
                </a:cubicBezTo>
                <a:cubicBezTo>
                  <a:pt x="225923" y="148429"/>
                  <a:pt x="218565" y="141072"/>
                  <a:pt x="209489" y="141072"/>
                </a:cubicBezTo>
                <a:close/>
                <a:moveTo>
                  <a:pt x="273841" y="141072"/>
                </a:moveTo>
                <a:cubicBezTo>
                  <a:pt x="264765" y="141072"/>
                  <a:pt x="257408" y="148429"/>
                  <a:pt x="257408" y="157505"/>
                </a:cubicBezTo>
                <a:cubicBezTo>
                  <a:pt x="257408" y="166581"/>
                  <a:pt x="264765" y="173939"/>
                  <a:pt x="273841" y="173939"/>
                </a:cubicBezTo>
                <a:cubicBezTo>
                  <a:pt x="282917" y="173939"/>
                  <a:pt x="290275" y="166581"/>
                  <a:pt x="290275" y="157505"/>
                </a:cubicBezTo>
                <a:cubicBezTo>
                  <a:pt x="290275" y="148429"/>
                  <a:pt x="282917" y="141072"/>
                  <a:pt x="273841" y="141072"/>
                </a:cubicBezTo>
                <a:close/>
                <a:moveTo>
                  <a:pt x="338193" y="141072"/>
                </a:moveTo>
                <a:cubicBezTo>
                  <a:pt x="329117" y="141072"/>
                  <a:pt x="321759" y="148429"/>
                  <a:pt x="321759" y="157505"/>
                </a:cubicBezTo>
                <a:cubicBezTo>
                  <a:pt x="321759" y="166581"/>
                  <a:pt x="329117" y="173939"/>
                  <a:pt x="338193" y="173939"/>
                </a:cubicBezTo>
                <a:cubicBezTo>
                  <a:pt x="347269" y="173939"/>
                  <a:pt x="354627" y="166581"/>
                  <a:pt x="354627" y="157505"/>
                </a:cubicBezTo>
                <a:cubicBezTo>
                  <a:pt x="354627" y="148429"/>
                  <a:pt x="347269" y="141072"/>
                  <a:pt x="338193" y="141072"/>
                </a:cubicBezTo>
                <a:close/>
                <a:moveTo>
                  <a:pt x="407755" y="141072"/>
                </a:moveTo>
                <a:cubicBezTo>
                  <a:pt x="398679" y="141072"/>
                  <a:pt x="391321" y="148429"/>
                  <a:pt x="391321" y="157505"/>
                </a:cubicBezTo>
                <a:cubicBezTo>
                  <a:pt x="391321" y="166581"/>
                  <a:pt x="398679" y="173939"/>
                  <a:pt x="407755" y="173939"/>
                </a:cubicBezTo>
                <a:cubicBezTo>
                  <a:pt x="416831" y="173939"/>
                  <a:pt x="424189" y="166581"/>
                  <a:pt x="424189" y="157505"/>
                </a:cubicBezTo>
                <a:cubicBezTo>
                  <a:pt x="424189" y="148429"/>
                  <a:pt x="416831" y="141072"/>
                  <a:pt x="407755" y="141072"/>
                </a:cubicBezTo>
                <a:close/>
                <a:moveTo>
                  <a:pt x="472107" y="141072"/>
                </a:moveTo>
                <a:cubicBezTo>
                  <a:pt x="463031" y="141072"/>
                  <a:pt x="455673" y="148429"/>
                  <a:pt x="455673" y="157505"/>
                </a:cubicBezTo>
                <a:cubicBezTo>
                  <a:pt x="455673" y="166581"/>
                  <a:pt x="463031" y="173939"/>
                  <a:pt x="472107" y="173939"/>
                </a:cubicBezTo>
                <a:cubicBezTo>
                  <a:pt x="481183" y="173939"/>
                  <a:pt x="488540" y="166581"/>
                  <a:pt x="488540" y="157505"/>
                </a:cubicBezTo>
                <a:cubicBezTo>
                  <a:pt x="488540" y="148429"/>
                  <a:pt x="481183" y="141072"/>
                  <a:pt x="472107" y="141072"/>
                </a:cubicBezTo>
                <a:close/>
                <a:moveTo>
                  <a:pt x="536459" y="141072"/>
                </a:moveTo>
                <a:cubicBezTo>
                  <a:pt x="527383" y="141072"/>
                  <a:pt x="520025" y="148429"/>
                  <a:pt x="520025" y="157505"/>
                </a:cubicBezTo>
                <a:cubicBezTo>
                  <a:pt x="520025" y="166581"/>
                  <a:pt x="527383" y="173939"/>
                  <a:pt x="536459" y="173939"/>
                </a:cubicBezTo>
                <a:cubicBezTo>
                  <a:pt x="545535" y="173939"/>
                  <a:pt x="552892" y="166581"/>
                  <a:pt x="552892" y="157505"/>
                </a:cubicBezTo>
                <a:cubicBezTo>
                  <a:pt x="552892" y="148429"/>
                  <a:pt x="545535" y="141072"/>
                  <a:pt x="536459" y="141072"/>
                </a:cubicBezTo>
                <a:close/>
                <a:moveTo>
                  <a:pt x="600810" y="141072"/>
                </a:moveTo>
                <a:cubicBezTo>
                  <a:pt x="591734" y="141072"/>
                  <a:pt x="584377" y="148429"/>
                  <a:pt x="584377" y="157505"/>
                </a:cubicBezTo>
                <a:cubicBezTo>
                  <a:pt x="584377" y="166581"/>
                  <a:pt x="591734" y="173939"/>
                  <a:pt x="600810" y="173939"/>
                </a:cubicBezTo>
                <a:cubicBezTo>
                  <a:pt x="609886" y="173939"/>
                  <a:pt x="617244" y="166581"/>
                  <a:pt x="617244" y="157505"/>
                </a:cubicBezTo>
                <a:cubicBezTo>
                  <a:pt x="617244" y="148429"/>
                  <a:pt x="609886" y="141072"/>
                  <a:pt x="600810" y="141072"/>
                </a:cubicBezTo>
                <a:close/>
                <a:moveTo>
                  <a:pt x="665162" y="141072"/>
                </a:moveTo>
                <a:cubicBezTo>
                  <a:pt x="656086" y="141072"/>
                  <a:pt x="648729" y="148429"/>
                  <a:pt x="648729" y="157505"/>
                </a:cubicBezTo>
                <a:cubicBezTo>
                  <a:pt x="648729" y="166581"/>
                  <a:pt x="656086" y="173939"/>
                  <a:pt x="665162" y="173939"/>
                </a:cubicBezTo>
                <a:cubicBezTo>
                  <a:pt x="674238" y="173939"/>
                  <a:pt x="681596" y="166581"/>
                  <a:pt x="681596" y="157505"/>
                </a:cubicBezTo>
                <a:cubicBezTo>
                  <a:pt x="681596" y="148429"/>
                  <a:pt x="674238" y="141072"/>
                  <a:pt x="665162" y="141072"/>
                </a:cubicBezTo>
                <a:close/>
                <a:moveTo>
                  <a:pt x="729514" y="141072"/>
                </a:moveTo>
                <a:cubicBezTo>
                  <a:pt x="720438" y="141072"/>
                  <a:pt x="713080" y="148429"/>
                  <a:pt x="713080" y="157505"/>
                </a:cubicBezTo>
                <a:cubicBezTo>
                  <a:pt x="713080" y="166581"/>
                  <a:pt x="720438" y="173939"/>
                  <a:pt x="729514" y="173939"/>
                </a:cubicBezTo>
                <a:cubicBezTo>
                  <a:pt x="738590" y="173939"/>
                  <a:pt x="745948" y="166581"/>
                  <a:pt x="745948" y="157505"/>
                </a:cubicBezTo>
                <a:cubicBezTo>
                  <a:pt x="745948" y="148429"/>
                  <a:pt x="738590" y="141072"/>
                  <a:pt x="729514" y="141072"/>
                </a:cubicBezTo>
                <a:close/>
                <a:moveTo>
                  <a:pt x="16434" y="70536"/>
                </a:moveTo>
                <a:cubicBezTo>
                  <a:pt x="7358" y="70536"/>
                  <a:pt x="0" y="77894"/>
                  <a:pt x="0" y="86970"/>
                </a:cubicBezTo>
                <a:cubicBezTo>
                  <a:pt x="0" y="96046"/>
                  <a:pt x="7358" y="103403"/>
                  <a:pt x="16434" y="103403"/>
                </a:cubicBezTo>
                <a:cubicBezTo>
                  <a:pt x="25510" y="103403"/>
                  <a:pt x="32868" y="96046"/>
                  <a:pt x="32868" y="86970"/>
                </a:cubicBezTo>
                <a:cubicBezTo>
                  <a:pt x="32868" y="77894"/>
                  <a:pt x="25510" y="70536"/>
                  <a:pt x="16434" y="70536"/>
                </a:cubicBezTo>
                <a:close/>
                <a:moveTo>
                  <a:pt x="80786" y="70536"/>
                </a:moveTo>
                <a:cubicBezTo>
                  <a:pt x="71710" y="70536"/>
                  <a:pt x="64352" y="77894"/>
                  <a:pt x="64352" y="86970"/>
                </a:cubicBezTo>
                <a:cubicBezTo>
                  <a:pt x="64352" y="96046"/>
                  <a:pt x="71710" y="103403"/>
                  <a:pt x="80786" y="103403"/>
                </a:cubicBezTo>
                <a:cubicBezTo>
                  <a:pt x="89862" y="103403"/>
                  <a:pt x="97219" y="96046"/>
                  <a:pt x="97219" y="86970"/>
                </a:cubicBezTo>
                <a:cubicBezTo>
                  <a:pt x="97219" y="77894"/>
                  <a:pt x="89862" y="70536"/>
                  <a:pt x="80786" y="70536"/>
                </a:cubicBezTo>
                <a:close/>
                <a:moveTo>
                  <a:pt x="145138" y="70536"/>
                </a:moveTo>
                <a:cubicBezTo>
                  <a:pt x="136062" y="70536"/>
                  <a:pt x="128704" y="77894"/>
                  <a:pt x="128704" y="86970"/>
                </a:cubicBezTo>
                <a:cubicBezTo>
                  <a:pt x="128704" y="96046"/>
                  <a:pt x="136062" y="103403"/>
                  <a:pt x="145138" y="103403"/>
                </a:cubicBezTo>
                <a:cubicBezTo>
                  <a:pt x="154214" y="103403"/>
                  <a:pt x="161571" y="96046"/>
                  <a:pt x="161571" y="86970"/>
                </a:cubicBezTo>
                <a:cubicBezTo>
                  <a:pt x="161571" y="77894"/>
                  <a:pt x="154214" y="70536"/>
                  <a:pt x="145138" y="70536"/>
                </a:cubicBezTo>
                <a:close/>
                <a:moveTo>
                  <a:pt x="209489" y="70536"/>
                </a:moveTo>
                <a:cubicBezTo>
                  <a:pt x="200413" y="70536"/>
                  <a:pt x="193056" y="77894"/>
                  <a:pt x="193056" y="86970"/>
                </a:cubicBezTo>
                <a:cubicBezTo>
                  <a:pt x="193056" y="96046"/>
                  <a:pt x="200413" y="103403"/>
                  <a:pt x="209489" y="103403"/>
                </a:cubicBezTo>
                <a:cubicBezTo>
                  <a:pt x="218565" y="103403"/>
                  <a:pt x="225923" y="96046"/>
                  <a:pt x="225923" y="86970"/>
                </a:cubicBezTo>
                <a:cubicBezTo>
                  <a:pt x="225923" y="77894"/>
                  <a:pt x="218565" y="70536"/>
                  <a:pt x="209489" y="70536"/>
                </a:cubicBezTo>
                <a:close/>
                <a:moveTo>
                  <a:pt x="273841" y="70536"/>
                </a:moveTo>
                <a:cubicBezTo>
                  <a:pt x="264765" y="70536"/>
                  <a:pt x="257408" y="77894"/>
                  <a:pt x="257408" y="86970"/>
                </a:cubicBezTo>
                <a:cubicBezTo>
                  <a:pt x="257408" y="96046"/>
                  <a:pt x="264765" y="103403"/>
                  <a:pt x="273841" y="103403"/>
                </a:cubicBezTo>
                <a:cubicBezTo>
                  <a:pt x="282917" y="103403"/>
                  <a:pt x="290275" y="96046"/>
                  <a:pt x="290275" y="86970"/>
                </a:cubicBezTo>
                <a:cubicBezTo>
                  <a:pt x="290275" y="77894"/>
                  <a:pt x="282917" y="70536"/>
                  <a:pt x="273841" y="70536"/>
                </a:cubicBezTo>
                <a:close/>
                <a:moveTo>
                  <a:pt x="338193" y="70536"/>
                </a:moveTo>
                <a:cubicBezTo>
                  <a:pt x="329117" y="70536"/>
                  <a:pt x="321759" y="77894"/>
                  <a:pt x="321759" y="86970"/>
                </a:cubicBezTo>
                <a:cubicBezTo>
                  <a:pt x="321759" y="96046"/>
                  <a:pt x="329117" y="103403"/>
                  <a:pt x="338193" y="103403"/>
                </a:cubicBezTo>
                <a:cubicBezTo>
                  <a:pt x="347269" y="103403"/>
                  <a:pt x="354627" y="96046"/>
                  <a:pt x="354627" y="86970"/>
                </a:cubicBezTo>
                <a:cubicBezTo>
                  <a:pt x="354627" y="77894"/>
                  <a:pt x="347269" y="70536"/>
                  <a:pt x="338193" y="70536"/>
                </a:cubicBezTo>
                <a:close/>
                <a:moveTo>
                  <a:pt x="407755" y="70536"/>
                </a:moveTo>
                <a:cubicBezTo>
                  <a:pt x="398679" y="70536"/>
                  <a:pt x="391321" y="77894"/>
                  <a:pt x="391321" y="86970"/>
                </a:cubicBezTo>
                <a:cubicBezTo>
                  <a:pt x="391321" y="96046"/>
                  <a:pt x="398679" y="103403"/>
                  <a:pt x="407755" y="103403"/>
                </a:cubicBezTo>
                <a:cubicBezTo>
                  <a:pt x="416831" y="103403"/>
                  <a:pt x="424189" y="96046"/>
                  <a:pt x="424189" y="86970"/>
                </a:cubicBezTo>
                <a:cubicBezTo>
                  <a:pt x="424189" y="77894"/>
                  <a:pt x="416831" y="70536"/>
                  <a:pt x="407755" y="70536"/>
                </a:cubicBezTo>
                <a:close/>
                <a:moveTo>
                  <a:pt x="472107" y="70536"/>
                </a:moveTo>
                <a:cubicBezTo>
                  <a:pt x="463031" y="70536"/>
                  <a:pt x="455673" y="77894"/>
                  <a:pt x="455673" y="86970"/>
                </a:cubicBezTo>
                <a:cubicBezTo>
                  <a:pt x="455673" y="96046"/>
                  <a:pt x="463031" y="103403"/>
                  <a:pt x="472107" y="103403"/>
                </a:cubicBezTo>
                <a:cubicBezTo>
                  <a:pt x="481183" y="103403"/>
                  <a:pt x="488540" y="96046"/>
                  <a:pt x="488540" y="86970"/>
                </a:cubicBezTo>
                <a:cubicBezTo>
                  <a:pt x="488540" y="77894"/>
                  <a:pt x="481183" y="70536"/>
                  <a:pt x="472107" y="70536"/>
                </a:cubicBezTo>
                <a:close/>
                <a:moveTo>
                  <a:pt x="536459" y="70536"/>
                </a:moveTo>
                <a:cubicBezTo>
                  <a:pt x="527383" y="70536"/>
                  <a:pt x="520025" y="77894"/>
                  <a:pt x="520025" y="86970"/>
                </a:cubicBezTo>
                <a:cubicBezTo>
                  <a:pt x="520025" y="96046"/>
                  <a:pt x="527383" y="103403"/>
                  <a:pt x="536459" y="103403"/>
                </a:cubicBezTo>
                <a:cubicBezTo>
                  <a:pt x="545535" y="103403"/>
                  <a:pt x="552892" y="96046"/>
                  <a:pt x="552892" y="86970"/>
                </a:cubicBezTo>
                <a:cubicBezTo>
                  <a:pt x="552892" y="77894"/>
                  <a:pt x="545535" y="70536"/>
                  <a:pt x="536459" y="70536"/>
                </a:cubicBezTo>
                <a:close/>
                <a:moveTo>
                  <a:pt x="600810" y="70536"/>
                </a:moveTo>
                <a:cubicBezTo>
                  <a:pt x="591734" y="70536"/>
                  <a:pt x="584377" y="77894"/>
                  <a:pt x="584377" y="86970"/>
                </a:cubicBezTo>
                <a:cubicBezTo>
                  <a:pt x="584377" y="96046"/>
                  <a:pt x="591734" y="103403"/>
                  <a:pt x="600810" y="103403"/>
                </a:cubicBezTo>
                <a:cubicBezTo>
                  <a:pt x="609886" y="103403"/>
                  <a:pt x="617244" y="96046"/>
                  <a:pt x="617244" y="86970"/>
                </a:cubicBezTo>
                <a:cubicBezTo>
                  <a:pt x="617244" y="77894"/>
                  <a:pt x="609886" y="70536"/>
                  <a:pt x="600810" y="70536"/>
                </a:cubicBezTo>
                <a:close/>
                <a:moveTo>
                  <a:pt x="665162" y="70536"/>
                </a:moveTo>
                <a:cubicBezTo>
                  <a:pt x="656086" y="70536"/>
                  <a:pt x="648729" y="77894"/>
                  <a:pt x="648729" y="86970"/>
                </a:cubicBezTo>
                <a:cubicBezTo>
                  <a:pt x="648729" y="96046"/>
                  <a:pt x="656086" y="103403"/>
                  <a:pt x="665162" y="103403"/>
                </a:cubicBezTo>
                <a:cubicBezTo>
                  <a:pt x="674238" y="103403"/>
                  <a:pt x="681596" y="96046"/>
                  <a:pt x="681596" y="86970"/>
                </a:cubicBezTo>
                <a:cubicBezTo>
                  <a:pt x="681596" y="77894"/>
                  <a:pt x="674238" y="70536"/>
                  <a:pt x="665162" y="70536"/>
                </a:cubicBezTo>
                <a:close/>
                <a:moveTo>
                  <a:pt x="729514" y="70536"/>
                </a:moveTo>
                <a:cubicBezTo>
                  <a:pt x="720438" y="70536"/>
                  <a:pt x="713080" y="77894"/>
                  <a:pt x="713080" y="86970"/>
                </a:cubicBezTo>
                <a:cubicBezTo>
                  <a:pt x="713080" y="96046"/>
                  <a:pt x="720438" y="103403"/>
                  <a:pt x="729514" y="103403"/>
                </a:cubicBezTo>
                <a:cubicBezTo>
                  <a:pt x="738590" y="103403"/>
                  <a:pt x="745948" y="96046"/>
                  <a:pt x="745948" y="86970"/>
                </a:cubicBezTo>
                <a:cubicBezTo>
                  <a:pt x="745948" y="77894"/>
                  <a:pt x="738590" y="70536"/>
                  <a:pt x="729514" y="70536"/>
                </a:cubicBezTo>
                <a:close/>
                <a:moveTo>
                  <a:pt x="16434" y="0"/>
                </a:moveTo>
                <a:cubicBezTo>
                  <a:pt x="7358" y="0"/>
                  <a:pt x="0" y="7358"/>
                  <a:pt x="0" y="16434"/>
                </a:cubicBezTo>
                <a:cubicBezTo>
                  <a:pt x="0" y="25510"/>
                  <a:pt x="7358" y="32868"/>
                  <a:pt x="16434" y="32868"/>
                </a:cubicBezTo>
                <a:cubicBezTo>
                  <a:pt x="25510" y="32868"/>
                  <a:pt x="32868" y="25510"/>
                  <a:pt x="32868" y="16434"/>
                </a:cubicBezTo>
                <a:cubicBezTo>
                  <a:pt x="32868" y="7358"/>
                  <a:pt x="25510" y="0"/>
                  <a:pt x="16434" y="0"/>
                </a:cubicBezTo>
                <a:close/>
                <a:moveTo>
                  <a:pt x="80786" y="0"/>
                </a:moveTo>
                <a:cubicBezTo>
                  <a:pt x="71710" y="0"/>
                  <a:pt x="64352" y="7358"/>
                  <a:pt x="64352" y="16434"/>
                </a:cubicBezTo>
                <a:cubicBezTo>
                  <a:pt x="64352" y="25510"/>
                  <a:pt x="71710" y="32868"/>
                  <a:pt x="80786" y="32868"/>
                </a:cubicBezTo>
                <a:cubicBezTo>
                  <a:pt x="89862" y="32868"/>
                  <a:pt x="97219" y="25510"/>
                  <a:pt x="97219" y="16434"/>
                </a:cubicBezTo>
                <a:cubicBezTo>
                  <a:pt x="97219" y="7358"/>
                  <a:pt x="89862" y="0"/>
                  <a:pt x="80786" y="0"/>
                </a:cubicBezTo>
                <a:close/>
                <a:moveTo>
                  <a:pt x="145138" y="0"/>
                </a:moveTo>
                <a:cubicBezTo>
                  <a:pt x="136062" y="0"/>
                  <a:pt x="128704" y="7358"/>
                  <a:pt x="128704" y="16434"/>
                </a:cubicBezTo>
                <a:cubicBezTo>
                  <a:pt x="128704" y="25510"/>
                  <a:pt x="136062" y="32868"/>
                  <a:pt x="145138" y="32868"/>
                </a:cubicBezTo>
                <a:cubicBezTo>
                  <a:pt x="154214" y="32868"/>
                  <a:pt x="161571" y="25510"/>
                  <a:pt x="161571" y="16434"/>
                </a:cubicBezTo>
                <a:cubicBezTo>
                  <a:pt x="161571" y="7358"/>
                  <a:pt x="154214" y="0"/>
                  <a:pt x="145138" y="0"/>
                </a:cubicBezTo>
                <a:close/>
                <a:moveTo>
                  <a:pt x="209489" y="0"/>
                </a:moveTo>
                <a:cubicBezTo>
                  <a:pt x="200413" y="0"/>
                  <a:pt x="193056" y="7358"/>
                  <a:pt x="193056" y="16434"/>
                </a:cubicBezTo>
                <a:cubicBezTo>
                  <a:pt x="193056" y="25510"/>
                  <a:pt x="200413" y="32868"/>
                  <a:pt x="209489" y="32868"/>
                </a:cubicBezTo>
                <a:cubicBezTo>
                  <a:pt x="218565" y="32868"/>
                  <a:pt x="225923" y="25510"/>
                  <a:pt x="225923" y="16434"/>
                </a:cubicBezTo>
                <a:cubicBezTo>
                  <a:pt x="225923" y="7358"/>
                  <a:pt x="218565" y="0"/>
                  <a:pt x="209489" y="0"/>
                </a:cubicBezTo>
                <a:close/>
                <a:moveTo>
                  <a:pt x="273841" y="0"/>
                </a:moveTo>
                <a:cubicBezTo>
                  <a:pt x="264765" y="0"/>
                  <a:pt x="257408" y="7358"/>
                  <a:pt x="257408" y="16434"/>
                </a:cubicBezTo>
                <a:cubicBezTo>
                  <a:pt x="257408" y="25510"/>
                  <a:pt x="264765" y="32868"/>
                  <a:pt x="273841" y="32868"/>
                </a:cubicBezTo>
                <a:cubicBezTo>
                  <a:pt x="282917" y="32868"/>
                  <a:pt x="290275" y="25510"/>
                  <a:pt x="290275" y="16434"/>
                </a:cubicBezTo>
                <a:cubicBezTo>
                  <a:pt x="290275" y="7358"/>
                  <a:pt x="282917" y="0"/>
                  <a:pt x="273841" y="0"/>
                </a:cubicBezTo>
                <a:close/>
                <a:moveTo>
                  <a:pt x="338193" y="0"/>
                </a:moveTo>
                <a:cubicBezTo>
                  <a:pt x="329117" y="0"/>
                  <a:pt x="321759" y="7358"/>
                  <a:pt x="321759" y="16434"/>
                </a:cubicBezTo>
                <a:cubicBezTo>
                  <a:pt x="321759" y="25510"/>
                  <a:pt x="329117" y="32868"/>
                  <a:pt x="338193" y="32868"/>
                </a:cubicBezTo>
                <a:cubicBezTo>
                  <a:pt x="347269" y="32868"/>
                  <a:pt x="354627" y="25510"/>
                  <a:pt x="354627" y="16434"/>
                </a:cubicBezTo>
                <a:cubicBezTo>
                  <a:pt x="354627" y="7358"/>
                  <a:pt x="347269" y="0"/>
                  <a:pt x="338193" y="0"/>
                </a:cubicBezTo>
                <a:close/>
                <a:moveTo>
                  <a:pt x="407755" y="0"/>
                </a:moveTo>
                <a:cubicBezTo>
                  <a:pt x="398679" y="0"/>
                  <a:pt x="391321" y="7358"/>
                  <a:pt x="391321" y="16434"/>
                </a:cubicBezTo>
                <a:cubicBezTo>
                  <a:pt x="391321" y="25510"/>
                  <a:pt x="398679" y="32868"/>
                  <a:pt x="407755" y="32868"/>
                </a:cubicBezTo>
                <a:cubicBezTo>
                  <a:pt x="416831" y="32868"/>
                  <a:pt x="424189" y="25510"/>
                  <a:pt x="424189" y="16434"/>
                </a:cubicBezTo>
                <a:cubicBezTo>
                  <a:pt x="424189" y="7358"/>
                  <a:pt x="416831" y="0"/>
                  <a:pt x="407755" y="0"/>
                </a:cubicBezTo>
                <a:close/>
                <a:moveTo>
                  <a:pt x="472107" y="0"/>
                </a:moveTo>
                <a:cubicBezTo>
                  <a:pt x="463031" y="0"/>
                  <a:pt x="455673" y="7358"/>
                  <a:pt x="455673" y="16434"/>
                </a:cubicBezTo>
                <a:cubicBezTo>
                  <a:pt x="455673" y="25510"/>
                  <a:pt x="463031" y="32868"/>
                  <a:pt x="472107" y="32868"/>
                </a:cubicBezTo>
                <a:cubicBezTo>
                  <a:pt x="481183" y="32868"/>
                  <a:pt x="488540" y="25510"/>
                  <a:pt x="488540" y="16434"/>
                </a:cubicBezTo>
                <a:cubicBezTo>
                  <a:pt x="488540" y="7358"/>
                  <a:pt x="481183" y="0"/>
                  <a:pt x="472107" y="0"/>
                </a:cubicBezTo>
                <a:close/>
                <a:moveTo>
                  <a:pt x="536459" y="0"/>
                </a:moveTo>
                <a:cubicBezTo>
                  <a:pt x="527383" y="0"/>
                  <a:pt x="520025" y="7358"/>
                  <a:pt x="520025" y="16434"/>
                </a:cubicBezTo>
                <a:cubicBezTo>
                  <a:pt x="520025" y="25510"/>
                  <a:pt x="527383" y="32868"/>
                  <a:pt x="536459" y="32868"/>
                </a:cubicBezTo>
                <a:cubicBezTo>
                  <a:pt x="545535" y="32868"/>
                  <a:pt x="552892" y="25510"/>
                  <a:pt x="552892" y="16434"/>
                </a:cubicBezTo>
                <a:cubicBezTo>
                  <a:pt x="552892" y="7358"/>
                  <a:pt x="545535" y="0"/>
                  <a:pt x="536459" y="0"/>
                </a:cubicBezTo>
                <a:close/>
                <a:moveTo>
                  <a:pt x="600810" y="0"/>
                </a:moveTo>
                <a:cubicBezTo>
                  <a:pt x="591734" y="0"/>
                  <a:pt x="584377" y="7358"/>
                  <a:pt x="584377" y="16434"/>
                </a:cubicBezTo>
                <a:cubicBezTo>
                  <a:pt x="584377" y="25510"/>
                  <a:pt x="591734" y="32868"/>
                  <a:pt x="600810" y="32868"/>
                </a:cubicBezTo>
                <a:cubicBezTo>
                  <a:pt x="609886" y="32868"/>
                  <a:pt x="617244" y="25510"/>
                  <a:pt x="617244" y="16434"/>
                </a:cubicBezTo>
                <a:cubicBezTo>
                  <a:pt x="617244" y="7358"/>
                  <a:pt x="609886" y="0"/>
                  <a:pt x="600810" y="0"/>
                </a:cubicBezTo>
                <a:close/>
                <a:moveTo>
                  <a:pt x="665162" y="0"/>
                </a:moveTo>
                <a:cubicBezTo>
                  <a:pt x="656086" y="0"/>
                  <a:pt x="648729" y="7358"/>
                  <a:pt x="648729" y="16434"/>
                </a:cubicBezTo>
                <a:cubicBezTo>
                  <a:pt x="648729" y="25510"/>
                  <a:pt x="656086" y="32868"/>
                  <a:pt x="665162" y="32868"/>
                </a:cubicBezTo>
                <a:cubicBezTo>
                  <a:pt x="674238" y="32868"/>
                  <a:pt x="681596" y="25510"/>
                  <a:pt x="681596" y="16434"/>
                </a:cubicBezTo>
                <a:cubicBezTo>
                  <a:pt x="681596" y="7358"/>
                  <a:pt x="674238" y="0"/>
                  <a:pt x="665162" y="0"/>
                </a:cubicBezTo>
                <a:close/>
                <a:moveTo>
                  <a:pt x="729514" y="0"/>
                </a:moveTo>
                <a:cubicBezTo>
                  <a:pt x="720438" y="0"/>
                  <a:pt x="713080" y="7358"/>
                  <a:pt x="713080" y="16434"/>
                </a:cubicBezTo>
                <a:cubicBezTo>
                  <a:pt x="713080" y="25510"/>
                  <a:pt x="720438" y="32868"/>
                  <a:pt x="729514" y="32868"/>
                </a:cubicBezTo>
                <a:cubicBezTo>
                  <a:pt x="738590" y="32868"/>
                  <a:pt x="745948" y="25510"/>
                  <a:pt x="745948" y="16434"/>
                </a:cubicBezTo>
                <a:cubicBezTo>
                  <a:pt x="745948" y="7358"/>
                  <a:pt x="738590" y="0"/>
                  <a:pt x="729514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bg1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2550849" y="1324357"/>
            <a:ext cx="1335352" cy="134229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4800">
                <a:ln w="635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03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1">
            <a:off x="650750" y="2830082"/>
            <a:ext cx="4880625" cy="72000"/>
          </a:xfrm>
          <a:prstGeom prst="roundRect">
            <a:avLst>
              <a:gd name="adj" fmla="val 50000"/>
            </a:avLst>
          </a:prstGeom>
          <a:gradFill>
            <a:gsLst>
              <a:gs pos="4900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781957" y="573451"/>
            <a:ext cx="1398931" cy="17371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pic>
        <p:nvPicPr>
          <p:cNvPr id="15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635000" y="31750"/>
            <a:ext cx="1651000" cy="2120900"/>
          </a:xfrm>
          <a:prstGeom prst="rect">
            <a:avLst/>
          </a:prstGeom>
        </p:spPr>
      </p:pic>
    </p:spTree>
  </p:cSld>
</p:sld>
</file>

<file path=ppt/theme/_rels/theme1.xml.rels><?xml version="1.0" encoding="UTF-8" standalone="yes"?>
<Relationships xmlns="http://schemas.openxmlformats.org/package/2006/relationships">

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1787F2"/>
      </a:accent1>
      <a:accent2>
        <a:srgbClr val="119280"/>
      </a:accent2>
      <a:accent3>
        <a:srgbClr val="1C59F2"/>
      </a:accent3>
      <a:accent4>
        <a:srgbClr val="04AFF0"/>
      </a:accent4>
      <a:accent5>
        <a:srgbClr val="0070C0"/>
      </a:accent5>
      <a:accent6>
        <a:srgbClr val="56D149"/>
      </a:accent6>
      <a:hlink>
        <a:srgbClr val="000000"/>
      </a:hlink>
      <a:folHlink>
        <a:srgbClr val="0000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